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</p:sldMasterIdLst>
  <p:sldIdLst>
    <p:sldId id="276" r:id="rId4"/>
    <p:sldId id="314" r:id="rId5"/>
    <p:sldId id="328" r:id="rId6"/>
    <p:sldId id="338" r:id="rId7"/>
    <p:sldId id="344" r:id="rId8"/>
    <p:sldId id="345" r:id="rId9"/>
    <p:sldId id="346" r:id="rId10"/>
    <p:sldId id="347" r:id="rId11"/>
    <p:sldId id="349" r:id="rId12"/>
    <p:sldId id="348" r:id="rId13"/>
    <p:sldId id="350" r:id="rId14"/>
    <p:sldId id="351" r:id="rId15"/>
    <p:sldId id="352" r:id="rId16"/>
    <p:sldId id="339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D25F8-E170-40B7-B297-8D4C741D8A4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E3F0417-8BC7-4B62-A447-0C9137818CAF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chemeClr val="bg1"/>
              </a:solidFill>
            </a:rPr>
            <a:t>أنواعها</a:t>
          </a:r>
          <a:endParaRPr lang="ar-EG" b="1" dirty="0">
            <a:solidFill>
              <a:schemeClr val="bg1"/>
            </a:solidFill>
          </a:endParaRPr>
        </a:p>
      </dgm:t>
    </dgm:pt>
    <dgm:pt modelId="{D04D446C-F73F-4417-9A20-0643D618CC47}" type="parTrans" cxnId="{616A0994-4D07-4B56-ACAA-1BEDD90B94E4}">
      <dgm:prSet/>
      <dgm:spPr/>
      <dgm:t>
        <a:bodyPr/>
        <a:lstStyle/>
        <a:p>
          <a:pPr rtl="1"/>
          <a:endParaRPr lang="ar-EG"/>
        </a:p>
      </dgm:t>
    </dgm:pt>
    <dgm:pt modelId="{28632648-4850-47CC-8FBC-4E9E73CAB301}" type="sibTrans" cxnId="{616A0994-4D07-4B56-ACAA-1BEDD90B94E4}">
      <dgm:prSet/>
      <dgm:spPr/>
      <dgm:t>
        <a:bodyPr/>
        <a:lstStyle/>
        <a:p>
          <a:pPr rtl="1"/>
          <a:endParaRPr lang="ar-EG"/>
        </a:p>
      </dgm:t>
    </dgm:pt>
    <dgm:pt modelId="{FA419248-6478-4D65-A8C6-7DAC0A00746F}">
      <dgm:prSet phldrT="[Text]" custT="1"/>
      <dgm:spPr/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شفهية</a:t>
          </a:r>
          <a:endParaRPr lang="ar-EG" sz="3200" b="1" dirty="0">
            <a:solidFill>
              <a:schemeClr val="tx1"/>
            </a:solidFill>
          </a:endParaRPr>
        </a:p>
      </dgm:t>
    </dgm:pt>
    <dgm:pt modelId="{7586247E-EA4D-4CB7-A915-D5755628E99E}" type="parTrans" cxnId="{CB4517A7-C99E-489E-B24D-388B00A6AF81}">
      <dgm:prSet/>
      <dgm:spPr/>
      <dgm:t>
        <a:bodyPr/>
        <a:lstStyle/>
        <a:p>
          <a:pPr rtl="1"/>
          <a:endParaRPr lang="ar-EG"/>
        </a:p>
      </dgm:t>
    </dgm:pt>
    <dgm:pt modelId="{CA3D0960-F833-4C95-96EF-41579D907EBA}" type="sibTrans" cxnId="{CB4517A7-C99E-489E-B24D-388B00A6AF81}">
      <dgm:prSet/>
      <dgm:spPr/>
      <dgm:t>
        <a:bodyPr/>
        <a:lstStyle/>
        <a:p>
          <a:pPr rtl="1"/>
          <a:endParaRPr lang="ar-EG"/>
        </a:p>
      </dgm:t>
    </dgm:pt>
    <dgm:pt modelId="{75D61813-303E-4ACB-A457-C3980E880015}">
      <dgm:prSet phldrT="[Text]" custT="1"/>
      <dgm:spPr/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مقالية</a:t>
          </a:r>
          <a:endParaRPr lang="ar-EG" sz="3200" b="1" dirty="0">
            <a:solidFill>
              <a:schemeClr val="tx1"/>
            </a:solidFill>
          </a:endParaRPr>
        </a:p>
      </dgm:t>
    </dgm:pt>
    <dgm:pt modelId="{E9DA420B-0ED9-41B5-9F14-0890B6678820}" type="parTrans" cxnId="{AF5D7634-B13C-4BE5-8CFE-9C5B36A02F4F}">
      <dgm:prSet/>
      <dgm:spPr/>
      <dgm:t>
        <a:bodyPr/>
        <a:lstStyle/>
        <a:p>
          <a:pPr rtl="1"/>
          <a:endParaRPr lang="ar-EG"/>
        </a:p>
      </dgm:t>
    </dgm:pt>
    <dgm:pt modelId="{883EEEF6-2D47-4011-AD92-56256CD20002}" type="sibTrans" cxnId="{AF5D7634-B13C-4BE5-8CFE-9C5B36A02F4F}">
      <dgm:prSet/>
      <dgm:spPr/>
      <dgm:t>
        <a:bodyPr/>
        <a:lstStyle/>
        <a:p>
          <a:pPr rtl="1"/>
          <a:endParaRPr lang="ar-EG"/>
        </a:p>
      </dgm:t>
    </dgm:pt>
    <dgm:pt modelId="{0AC2F835-1C18-4CED-9398-6D6D7EC999BA}">
      <dgm:prSet phldrT="[Text]" custT="1"/>
      <dgm:spPr/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موضوعية</a:t>
          </a:r>
          <a:endParaRPr lang="ar-EG" sz="3200" b="1" dirty="0">
            <a:solidFill>
              <a:schemeClr val="tx1"/>
            </a:solidFill>
          </a:endParaRPr>
        </a:p>
      </dgm:t>
    </dgm:pt>
    <dgm:pt modelId="{2E2CF151-FE43-4D91-925E-908E2A5F09DE}" type="parTrans" cxnId="{BDFEAF2B-7E1C-4A3F-BDB0-0A3B581BD79E}">
      <dgm:prSet/>
      <dgm:spPr/>
      <dgm:t>
        <a:bodyPr/>
        <a:lstStyle/>
        <a:p>
          <a:pPr rtl="1"/>
          <a:endParaRPr lang="ar-EG"/>
        </a:p>
      </dgm:t>
    </dgm:pt>
    <dgm:pt modelId="{74A9CE44-171C-49A6-A72A-C2CCDAA7AC29}" type="sibTrans" cxnId="{BDFEAF2B-7E1C-4A3F-BDB0-0A3B581BD79E}">
      <dgm:prSet/>
      <dgm:spPr/>
      <dgm:t>
        <a:bodyPr/>
        <a:lstStyle/>
        <a:p>
          <a:pPr rtl="1"/>
          <a:endParaRPr lang="ar-EG"/>
        </a:p>
      </dgm:t>
    </dgm:pt>
    <dgm:pt modelId="{90B103BC-1A96-47B7-BFAE-8247A917386A}">
      <dgm:prSet phldrT="[Text]" custT="1"/>
      <dgm:spPr/>
      <dgm:t>
        <a:bodyPr/>
        <a:lstStyle/>
        <a:p>
          <a:pPr rtl="1"/>
          <a:r>
            <a:rPr lang="ar-EG" sz="3200" b="1" dirty="0" smtClean="0">
              <a:solidFill>
                <a:schemeClr val="tx1"/>
              </a:solidFill>
            </a:rPr>
            <a:t>أدائية</a:t>
          </a:r>
          <a:endParaRPr lang="ar-EG" sz="3200" b="1" dirty="0">
            <a:solidFill>
              <a:schemeClr val="tx1"/>
            </a:solidFill>
          </a:endParaRPr>
        </a:p>
      </dgm:t>
    </dgm:pt>
    <dgm:pt modelId="{6F59BFFA-478F-4172-8CD7-AF62719329FE}" type="parTrans" cxnId="{B6B03091-834E-4752-8E2F-0E7584FF8BAC}">
      <dgm:prSet/>
      <dgm:spPr/>
      <dgm:t>
        <a:bodyPr/>
        <a:lstStyle/>
        <a:p>
          <a:pPr rtl="1"/>
          <a:endParaRPr lang="ar-EG"/>
        </a:p>
      </dgm:t>
    </dgm:pt>
    <dgm:pt modelId="{20AEE26F-E86B-4DFB-8765-39C68998FB28}" type="sibTrans" cxnId="{B6B03091-834E-4752-8E2F-0E7584FF8BAC}">
      <dgm:prSet/>
      <dgm:spPr/>
      <dgm:t>
        <a:bodyPr/>
        <a:lstStyle/>
        <a:p>
          <a:pPr rtl="1"/>
          <a:endParaRPr lang="ar-EG"/>
        </a:p>
      </dgm:t>
    </dgm:pt>
    <dgm:pt modelId="{C440ECC1-6796-4941-8E1A-8BFCC65A535C}" type="pres">
      <dgm:prSet presAssocID="{725D25F8-E170-40B7-B297-8D4C741D8A4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F8569ABF-06D5-43FF-A139-6ACB29B367B9}" type="pres">
      <dgm:prSet presAssocID="{6E3F0417-8BC7-4B62-A447-0C9137818CAF}" presName="centerShape" presStyleLbl="node0" presStyleIdx="0" presStyleCnt="1"/>
      <dgm:spPr/>
      <dgm:t>
        <a:bodyPr/>
        <a:lstStyle/>
        <a:p>
          <a:pPr rtl="1"/>
          <a:endParaRPr lang="ar-EG"/>
        </a:p>
      </dgm:t>
    </dgm:pt>
    <dgm:pt modelId="{0B40BCFC-93BB-4134-A08E-99548545CDD2}" type="pres">
      <dgm:prSet presAssocID="{FA419248-6478-4D65-A8C6-7DAC0A00746F}" presName="node" presStyleLbl="node1" presStyleIdx="0" presStyleCnt="4" custScaleX="13782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1F73A11-4B36-4FC3-A0E4-F13417C3494F}" type="pres">
      <dgm:prSet presAssocID="{FA419248-6478-4D65-A8C6-7DAC0A00746F}" presName="dummy" presStyleCnt="0"/>
      <dgm:spPr/>
    </dgm:pt>
    <dgm:pt modelId="{59E434E4-25E9-4B74-8F4D-EE28EBFEC5E3}" type="pres">
      <dgm:prSet presAssocID="{CA3D0960-F833-4C95-96EF-41579D907EBA}" presName="sibTrans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D81F9E9A-CA98-4914-A758-CD52A78C6A9B}" type="pres">
      <dgm:prSet presAssocID="{75D61813-303E-4ACB-A457-C3980E880015}" presName="node" presStyleLbl="node1" presStyleIdx="1" presStyleCnt="4" custScaleX="14283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E705A80-3831-4DA4-84EA-19A1FF0518DB}" type="pres">
      <dgm:prSet presAssocID="{75D61813-303E-4ACB-A457-C3980E880015}" presName="dummy" presStyleCnt="0"/>
      <dgm:spPr/>
    </dgm:pt>
    <dgm:pt modelId="{57D5D589-5AF1-40B9-AA71-4A9C5CBAB86E}" type="pres">
      <dgm:prSet presAssocID="{883EEEF6-2D47-4011-AD92-56256CD20002}" presName="sibTrans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45BE8A1C-F450-4DE2-825F-181E1A10D9F1}" type="pres">
      <dgm:prSet presAssocID="{0AC2F835-1C18-4CED-9398-6D6D7EC999BA}" presName="node" presStyleLbl="node1" presStyleIdx="2" presStyleCnt="4" custScaleX="21792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16F60F2-0C06-4F76-AD8D-BA19BFFBD275}" type="pres">
      <dgm:prSet presAssocID="{0AC2F835-1C18-4CED-9398-6D6D7EC999BA}" presName="dummy" presStyleCnt="0"/>
      <dgm:spPr/>
    </dgm:pt>
    <dgm:pt modelId="{30ED2A26-FEA7-444F-934E-8B04737C7DA3}" type="pres">
      <dgm:prSet presAssocID="{74A9CE44-171C-49A6-A72A-C2CCDAA7AC29}" presName="sibTrans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21990112-053B-4694-9BD2-89B005E76DC9}" type="pres">
      <dgm:prSet presAssocID="{90B103BC-1A96-47B7-BFAE-8247A917386A}" presName="node" presStyleLbl="node1" presStyleIdx="3" presStyleCnt="4" custScaleX="13914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A48C374-880D-48F9-AF5B-6DC46A4B13F4}" type="pres">
      <dgm:prSet presAssocID="{90B103BC-1A96-47B7-BFAE-8247A917386A}" presName="dummy" presStyleCnt="0"/>
      <dgm:spPr/>
    </dgm:pt>
    <dgm:pt modelId="{63575D0C-2D93-41FA-B42E-CA8FAF11E159}" type="pres">
      <dgm:prSet presAssocID="{20AEE26F-E86B-4DFB-8765-39C68998FB28}" presName="sibTrans" presStyleLbl="sibTrans2D1" presStyleIdx="3" presStyleCnt="4"/>
      <dgm:spPr/>
      <dgm:t>
        <a:bodyPr/>
        <a:lstStyle/>
        <a:p>
          <a:pPr rtl="1"/>
          <a:endParaRPr lang="ar-EG"/>
        </a:p>
      </dgm:t>
    </dgm:pt>
  </dgm:ptLst>
  <dgm:cxnLst>
    <dgm:cxn modelId="{2C4FFD49-2FD5-40EB-A5FE-6C7C470576B0}" type="presOf" srcId="{20AEE26F-E86B-4DFB-8765-39C68998FB28}" destId="{63575D0C-2D93-41FA-B42E-CA8FAF11E159}" srcOrd="0" destOrd="0" presId="urn:microsoft.com/office/officeart/2005/8/layout/radial6"/>
    <dgm:cxn modelId="{A678F60D-31C3-43FA-A24B-564637510B5D}" type="presOf" srcId="{90B103BC-1A96-47B7-BFAE-8247A917386A}" destId="{21990112-053B-4694-9BD2-89B005E76DC9}" srcOrd="0" destOrd="0" presId="urn:microsoft.com/office/officeart/2005/8/layout/radial6"/>
    <dgm:cxn modelId="{B61631E4-90AA-48BA-A455-5D71F1BC1422}" type="presOf" srcId="{0AC2F835-1C18-4CED-9398-6D6D7EC999BA}" destId="{45BE8A1C-F450-4DE2-825F-181E1A10D9F1}" srcOrd="0" destOrd="0" presId="urn:microsoft.com/office/officeart/2005/8/layout/radial6"/>
    <dgm:cxn modelId="{5C5AAE03-D6FB-4EC1-8B0A-704D1EEA1DB0}" type="presOf" srcId="{74A9CE44-171C-49A6-A72A-C2CCDAA7AC29}" destId="{30ED2A26-FEA7-444F-934E-8B04737C7DA3}" srcOrd="0" destOrd="0" presId="urn:microsoft.com/office/officeart/2005/8/layout/radial6"/>
    <dgm:cxn modelId="{BDFEAF2B-7E1C-4A3F-BDB0-0A3B581BD79E}" srcId="{6E3F0417-8BC7-4B62-A447-0C9137818CAF}" destId="{0AC2F835-1C18-4CED-9398-6D6D7EC999BA}" srcOrd="2" destOrd="0" parTransId="{2E2CF151-FE43-4D91-925E-908E2A5F09DE}" sibTransId="{74A9CE44-171C-49A6-A72A-C2CCDAA7AC29}"/>
    <dgm:cxn modelId="{8C9B547C-715D-4644-A39B-10992730A3F9}" type="presOf" srcId="{6E3F0417-8BC7-4B62-A447-0C9137818CAF}" destId="{F8569ABF-06D5-43FF-A139-6ACB29B367B9}" srcOrd="0" destOrd="0" presId="urn:microsoft.com/office/officeart/2005/8/layout/radial6"/>
    <dgm:cxn modelId="{FE204654-3A60-4CB7-9672-011A040F0D90}" type="presOf" srcId="{883EEEF6-2D47-4011-AD92-56256CD20002}" destId="{57D5D589-5AF1-40B9-AA71-4A9C5CBAB86E}" srcOrd="0" destOrd="0" presId="urn:microsoft.com/office/officeart/2005/8/layout/radial6"/>
    <dgm:cxn modelId="{CB4517A7-C99E-489E-B24D-388B00A6AF81}" srcId="{6E3F0417-8BC7-4B62-A447-0C9137818CAF}" destId="{FA419248-6478-4D65-A8C6-7DAC0A00746F}" srcOrd="0" destOrd="0" parTransId="{7586247E-EA4D-4CB7-A915-D5755628E99E}" sibTransId="{CA3D0960-F833-4C95-96EF-41579D907EBA}"/>
    <dgm:cxn modelId="{33D03503-F2C0-4AD2-A7E8-7E465AF32F30}" type="presOf" srcId="{CA3D0960-F833-4C95-96EF-41579D907EBA}" destId="{59E434E4-25E9-4B74-8F4D-EE28EBFEC5E3}" srcOrd="0" destOrd="0" presId="urn:microsoft.com/office/officeart/2005/8/layout/radial6"/>
    <dgm:cxn modelId="{0A9032B8-45DE-4B6F-9E7D-39F1950A1F34}" type="presOf" srcId="{725D25F8-E170-40B7-B297-8D4C741D8A49}" destId="{C440ECC1-6796-4941-8E1A-8BFCC65A535C}" srcOrd="0" destOrd="0" presId="urn:microsoft.com/office/officeart/2005/8/layout/radial6"/>
    <dgm:cxn modelId="{B6B03091-834E-4752-8E2F-0E7584FF8BAC}" srcId="{6E3F0417-8BC7-4B62-A447-0C9137818CAF}" destId="{90B103BC-1A96-47B7-BFAE-8247A917386A}" srcOrd="3" destOrd="0" parTransId="{6F59BFFA-478F-4172-8CD7-AF62719329FE}" sibTransId="{20AEE26F-E86B-4DFB-8765-39C68998FB28}"/>
    <dgm:cxn modelId="{4435505B-54FA-4EEE-A051-042AF1B54D8A}" type="presOf" srcId="{FA419248-6478-4D65-A8C6-7DAC0A00746F}" destId="{0B40BCFC-93BB-4134-A08E-99548545CDD2}" srcOrd="0" destOrd="0" presId="urn:microsoft.com/office/officeart/2005/8/layout/radial6"/>
    <dgm:cxn modelId="{AF5D7634-B13C-4BE5-8CFE-9C5B36A02F4F}" srcId="{6E3F0417-8BC7-4B62-A447-0C9137818CAF}" destId="{75D61813-303E-4ACB-A457-C3980E880015}" srcOrd="1" destOrd="0" parTransId="{E9DA420B-0ED9-41B5-9F14-0890B6678820}" sibTransId="{883EEEF6-2D47-4011-AD92-56256CD20002}"/>
    <dgm:cxn modelId="{61A25E5E-6B4C-4A45-B787-433F8DC3E1BC}" type="presOf" srcId="{75D61813-303E-4ACB-A457-C3980E880015}" destId="{D81F9E9A-CA98-4914-A758-CD52A78C6A9B}" srcOrd="0" destOrd="0" presId="urn:microsoft.com/office/officeart/2005/8/layout/radial6"/>
    <dgm:cxn modelId="{616A0994-4D07-4B56-ACAA-1BEDD90B94E4}" srcId="{725D25F8-E170-40B7-B297-8D4C741D8A49}" destId="{6E3F0417-8BC7-4B62-A447-0C9137818CAF}" srcOrd="0" destOrd="0" parTransId="{D04D446C-F73F-4417-9A20-0643D618CC47}" sibTransId="{28632648-4850-47CC-8FBC-4E9E73CAB301}"/>
    <dgm:cxn modelId="{8F14FC17-7B27-4C8C-B75E-8E089AE0871D}" type="presParOf" srcId="{C440ECC1-6796-4941-8E1A-8BFCC65A535C}" destId="{F8569ABF-06D5-43FF-A139-6ACB29B367B9}" srcOrd="0" destOrd="0" presId="urn:microsoft.com/office/officeart/2005/8/layout/radial6"/>
    <dgm:cxn modelId="{F90706F6-1DB6-4A08-83F2-0A32440E10A7}" type="presParOf" srcId="{C440ECC1-6796-4941-8E1A-8BFCC65A535C}" destId="{0B40BCFC-93BB-4134-A08E-99548545CDD2}" srcOrd="1" destOrd="0" presId="urn:microsoft.com/office/officeart/2005/8/layout/radial6"/>
    <dgm:cxn modelId="{D349953C-1F56-43F8-9B8B-619F29D69F08}" type="presParOf" srcId="{C440ECC1-6796-4941-8E1A-8BFCC65A535C}" destId="{71F73A11-4B36-4FC3-A0E4-F13417C3494F}" srcOrd="2" destOrd="0" presId="urn:microsoft.com/office/officeart/2005/8/layout/radial6"/>
    <dgm:cxn modelId="{4966EE64-1A5C-4DDC-8364-E401A587389D}" type="presParOf" srcId="{C440ECC1-6796-4941-8E1A-8BFCC65A535C}" destId="{59E434E4-25E9-4B74-8F4D-EE28EBFEC5E3}" srcOrd="3" destOrd="0" presId="urn:microsoft.com/office/officeart/2005/8/layout/radial6"/>
    <dgm:cxn modelId="{4AF2BBBC-7AAF-46E7-A61C-7D511C98C062}" type="presParOf" srcId="{C440ECC1-6796-4941-8E1A-8BFCC65A535C}" destId="{D81F9E9A-CA98-4914-A758-CD52A78C6A9B}" srcOrd="4" destOrd="0" presId="urn:microsoft.com/office/officeart/2005/8/layout/radial6"/>
    <dgm:cxn modelId="{ADDB05C2-FC89-4A46-BDF0-DF85228FAC57}" type="presParOf" srcId="{C440ECC1-6796-4941-8E1A-8BFCC65A535C}" destId="{8E705A80-3831-4DA4-84EA-19A1FF0518DB}" srcOrd="5" destOrd="0" presId="urn:microsoft.com/office/officeart/2005/8/layout/radial6"/>
    <dgm:cxn modelId="{33804475-E9B4-4709-A14A-6D01C6A11A77}" type="presParOf" srcId="{C440ECC1-6796-4941-8E1A-8BFCC65A535C}" destId="{57D5D589-5AF1-40B9-AA71-4A9C5CBAB86E}" srcOrd="6" destOrd="0" presId="urn:microsoft.com/office/officeart/2005/8/layout/radial6"/>
    <dgm:cxn modelId="{7964BFE9-73B0-4F08-9000-EC9A3A265C1D}" type="presParOf" srcId="{C440ECC1-6796-4941-8E1A-8BFCC65A535C}" destId="{45BE8A1C-F450-4DE2-825F-181E1A10D9F1}" srcOrd="7" destOrd="0" presId="urn:microsoft.com/office/officeart/2005/8/layout/radial6"/>
    <dgm:cxn modelId="{25A9A4DE-3CBF-4E2B-887C-E0556CE1B14F}" type="presParOf" srcId="{C440ECC1-6796-4941-8E1A-8BFCC65A535C}" destId="{316F60F2-0C06-4F76-AD8D-BA19BFFBD275}" srcOrd="8" destOrd="0" presId="urn:microsoft.com/office/officeart/2005/8/layout/radial6"/>
    <dgm:cxn modelId="{E15A30BC-16F1-42C0-9414-23B8B4E8390A}" type="presParOf" srcId="{C440ECC1-6796-4941-8E1A-8BFCC65A535C}" destId="{30ED2A26-FEA7-444F-934E-8B04737C7DA3}" srcOrd="9" destOrd="0" presId="urn:microsoft.com/office/officeart/2005/8/layout/radial6"/>
    <dgm:cxn modelId="{B0798A55-D359-41C1-9CE1-4753E4BEA410}" type="presParOf" srcId="{C440ECC1-6796-4941-8E1A-8BFCC65A535C}" destId="{21990112-053B-4694-9BD2-89B005E76DC9}" srcOrd="10" destOrd="0" presId="urn:microsoft.com/office/officeart/2005/8/layout/radial6"/>
    <dgm:cxn modelId="{47A853A9-131D-4400-8E6E-0F9D4D18FF89}" type="presParOf" srcId="{C440ECC1-6796-4941-8E1A-8BFCC65A535C}" destId="{CA48C374-880D-48F9-AF5B-6DC46A4B13F4}" srcOrd="11" destOrd="0" presId="urn:microsoft.com/office/officeart/2005/8/layout/radial6"/>
    <dgm:cxn modelId="{282305A2-E80F-4A9C-A689-8B18DDDA15C8}" type="presParOf" srcId="{C440ECC1-6796-4941-8E1A-8BFCC65A535C}" destId="{63575D0C-2D93-41FA-B42E-CA8FAF11E15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C307AC-2CA2-43E2-85EB-7FB79423706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848622B4-BEB7-469E-83D2-8266C617488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>
              <a:solidFill>
                <a:srgbClr val="FF0000"/>
              </a:solidFill>
            </a:rPr>
            <a:t>المزايا</a:t>
          </a:r>
          <a:endParaRPr lang="ar-EG" dirty="0">
            <a:solidFill>
              <a:srgbClr val="FF0000"/>
            </a:solidFill>
          </a:endParaRPr>
        </a:p>
      </dgm:t>
    </dgm:pt>
    <dgm:pt modelId="{0E954CB8-2122-4B79-AB42-B3433C505CC3}" type="parTrans" cxnId="{6FC432E4-9368-4D99-A91D-3AB37FB1C252}">
      <dgm:prSet/>
      <dgm:spPr/>
      <dgm:t>
        <a:bodyPr/>
        <a:lstStyle/>
        <a:p>
          <a:pPr rtl="1"/>
          <a:endParaRPr lang="ar-EG"/>
        </a:p>
      </dgm:t>
    </dgm:pt>
    <dgm:pt modelId="{72C50721-21EF-4D61-A017-ABB5EB02C1D8}" type="sibTrans" cxnId="{6FC432E4-9368-4D99-A91D-3AB37FB1C252}">
      <dgm:prSet/>
      <dgm:spPr/>
      <dgm:t>
        <a:bodyPr/>
        <a:lstStyle/>
        <a:p>
          <a:pPr rtl="1"/>
          <a:endParaRPr lang="ar-EG"/>
        </a:p>
      </dgm:t>
    </dgm:pt>
    <dgm:pt modelId="{A2006844-6124-4958-BC7A-8F701AA3F37C}">
      <dgm:prSet phldrT="[Text]" custT="1"/>
      <dgm:spPr/>
      <dgm:t>
        <a:bodyPr/>
        <a:lstStyle/>
        <a:p>
          <a:pPr rtl="1"/>
          <a:r>
            <a:rPr lang="ar-EG" sz="2800" b="1" dirty="0" smtClean="0"/>
            <a:t>الشمول</a:t>
          </a:r>
          <a:endParaRPr lang="ar-EG" sz="2800" b="1" dirty="0"/>
        </a:p>
      </dgm:t>
    </dgm:pt>
    <dgm:pt modelId="{186BE26E-033E-4F24-8B68-FC9AAE607EA9}" type="parTrans" cxnId="{500BF94B-1BC6-4820-A053-A9B520769E37}">
      <dgm:prSet/>
      <dgm:spPr/>
      <dgm:t>
        <a:bodyPr/>
        <a:lstStyle/>
        <a:p>
          <a:pPr rtl="1"/>
          <a:endParaRPr lang="ar-EG"/>
        </a:p>
      </dgm:t>
    </dgm:pt>
    <dgm:pt modelId="{7916319E-18E8-4B54-AC31-AFC03E7D23BB}" type="sibTrans" cxnId="{500BF94B-1BC6-4820-A053-A9B520769E37}">
      <dgm:prSet/>
      <dgm:spPr/>
      <dgm:t>
        <a:bodyPr/>
        <a:lstStyle/>
        <a:p>
          <a:pPr rtl="1"/>
          <a:endParaRPr lang="ar-EG"/>
        </a:p>
      </dgm:t>
    </dgm:pt>
    <dgm:pt modelId="{8739B8F2-4E95-459D-AF92-9A23108E127C}">
      <dgm:prSet phldrT="[Text]" custT="1"/>
      <dgm:spPr/>
      <dgm:t>
        <a:bodyPr/>
        <a:lstStyle/>
        <a:p>
          <a:pPr rtl="1"/>
          <a:r>
            <a:rPr lang="ar-EG" sz="3200" b="1" dirty="0" smtClean="0"/>
            <a:t>الدقة</a:t>
          </a:r>
          <a:endParaRPr lang="ar-EG" sz="3200" b="1" dirty="0"/>
        </a:p>
      </dgm:t>
    </dgm:pt>
    <dgm:pt modelId="{7EDC4F41-1894-4C37-B66E-A6AD6BCD9531}" type="parTrans" cxnId="{3674F489-0425-4D94-901D-39A56D2CF8E9}">
      <dgm:prSet/>
      <dgm:spPr/>
      <dgm:t>
        <a:bodyPr/>
        <a:lstStyle/>
        <a:p>
          <a:pPr rtl="1"/>
          <a:endParaRPr lang="ar-EG"/>
        </a:p>
      </dgm:t>
    </dgm:pt>
    <dgm:pt modelId="{E647297D-28B8-4210-BF2A-81F879CCC41B}" type="sibTrans" cxnId="{3674F489-0425-4D94-901D-39A56D2CF8E9}">
      <dgm:prSet/>
      <dgm:spPr/>
      <dgm:t>
        <a:bodyPr/>
        <a:lstStyle/>
        <a:p>
          <a:pPr rtl="1"/>
          <a:endParaRPr lang="ar-EG"/>
        </a:p>
      </dgm:t>
    </dgm:pt>
    <dgm:pt modelId="{E99FE9AB-AC9F-46B2-9834-8A8B453330A9}">
      <dgm:prSet phldrT="[Text]" custT="1"/>
      <dgm:spPr/>
      <dgm:t>
        <a:bodyPr/>
        <a:lstStyle/>
        <a:p>
          <a:pPr rtl="1"/>
          <a:r>
            <a:rPr lang="ar-EG" sz="2800" b="1" dirty="0" smtClean="0"/>
            <a:t>الوضوح</a:t>
          </a:r>
          <a:endParaRPr lang="ar-EG" sz="2800" b="1" dirty="0"/>
        </a:p>
      </dgm:t>
    </dgm:pt>
    <dgm:pt modelId="{4F23C4AF-DAE4-4C71-A3F1-619291471C2E}" type="parTrans" cxnId="{A9269121-46B8-45BB-929E-77E66C081F45}">
      <dgm:prSet/>
      <dgm:spPr/>
      <dgm:t>
        <a:bodyPr/>
        <a:lstStyle/>
        <a:p>
          <a:pPr rtl="1"/>
          <a:endParaRPr lang="ar-EG"/>
        </a:p>
      </dgm:t>
    </dgm:pt>
    <dgm:pt modelId="{87CFB403-05AD-4963-9ECA-F5C719D02536}" type="sibTrans" cxnId="{A9269121-46B8-45BB-929E-77E66C081F45}">
      <dgm:prSet/>
      <dgm:spPr/>
      <dgm:t>
        <a:bodyPr/>
        <a:lstStyle/>
        <a:p>
          <a:pPr rtl="1"/>
          <a:endParaRPr lang="ar-EG"/>
        </a:p>
      </dgm:t>
    </dgm:pt>
    <dgm:pt modelId="{D64BB820-D213-422C-AF1F-6A0F7048DA2B}">
      <dgm:prSet phldrT="[Text]" custT="1"/>
      <dgm:spPr/>
      <dgm:t>
        <a:bodyPr/>
        <a:lstStyle/>
        <a:p>
          <a:pPr rtl="1"/>
          <a:r>
            <a:rPr lang="ar-EG" sz="2800" b="1" dirty="0" smtClean="0"/>
            <a:t>سهولة التصحيح</a:t>
          </a:r>
          <a:endParaRPr lang="ar-EG" sz="2800" b="1" dirty="0"/>
        </a:p>
      </dgm:t>
    </dgm:pt>
    <dgm:pt modelId="{31DB3A7D-CB99-44B3-9560-88E6D25092E1}" type="parTrans" cxnId="{CB3FEE4F-AF7E-490A-8D4A-ACF8300131FC}">
      <dgm:prSet/>
      <dgm:spPr/>
      <dgm:t>
        <a:bodyPr/>
        <a:lstStyle/>
        <a:p>
          <a:pPr rtl="1"/>
          <a:endParaRPr lang="ar-EG"/>
        </a:p>
      </dgm:t>
    </dgm:pt>
    <dgm:pt modelId="{833BEB39-2CA0-4C85-9878-C860B232C951}" type="sibTrans" cxnId="{CB3FEE4F-AF7E-490A-8D4A-ACF8300131FC}">
      <dgm:prSet/>
      <dgm:spPr/>
      <dgm:t>
        <a:bodyPr/>
        <a:lstStyle/>
        <a:p>
          <a:pPr rtl="1"/>
          <a:endParaRPr lang="ar-EG"/>
        </a:p>
      </dgm:t>
    </dgm:pt>
    <dgm:pt modelId="{FD6CD9C9-2B7E-4B5E-A3DD-90A85C189AFA}" type="pres">
      <dgm:prSet presAssocID="{58C307AC-2CA2-43E2-85EB-7FB79423706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F9BFB81-A806-4B1A-A1B4-D23CC323C9E8}" type="pres">
      <dgm:prSet presAssocID="{58C307AC-2CA2-43E2-85EB-7FB794237065}" presName="radial" presStyleCnt="0">
        <dgm:presLayoutVars>
          <dgm:animLvl val="ctr"/>
        </dgm:presLayoutVars>
      </dgm:prSet>
      <dgm:spPr/>
    </dgm:pt>
    <dgm:pt modelId="{225A5E49-87F8-42B7-9DCE-B174D8822B71}" type="pres">
      <dgm:prSet presAssocID="{848622B4-BEB7-469E-83D2-8266C6174882}" presName="centerShape" presStyleLbl="vennNode1" presStyleIdx="0" presStyleCnt="5"/>
      <dgm:spPr/>
      <dgm:t>
        <a:bodyPr/>
        <a:lstStyle/>
        <a:p>
          <a:pPr rtl="1"/>
          <a:endParaRPr lang="ar-EG"/>
        </a:p>
      </dgm:t>
    </dgm:pt>
    <dgm:pt modelId="{96DDDB9A-DC0C-4FE5-AA6E-D0F7FFC6765E}" type="pres">
      <dgm:prSet presAssocID="{A2006844-6124-4958-BC7A-8F701AA3F37C}" presName="node" presStyleLbl="vennNode1" presStyleIdx="1" presStyleCnt="5" custScaleX="14246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A291A9B-121E-486A-9D76-6AC3545D8391}" type="pres">
      <dgm:prSet presAssocID="{8739B8F2-4E95-459D-AF92-9A23108E127C}" presName="node" presStyleLbl="vennNode1" presStyleIdx="2" presStyleCnt="5" custScaleX="13672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677A352-54C6-4C60-A981-0AE7EC84CF93}" type="pres">
      <dgm:prSet presAssocID="{E99FE9AB-AC9F-46B2-9834-8A8B453330A9}" presName="node" presStyleLbl="vennNode1" presStyleIdx="3" presStyleCnt="5" custScaleX="15760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E0F8A74-F9EC-4119-86F7-4FD632033AE0}" type="pres">
      <dgm:prSet presAssocID="{D64BB820-D213-422C-AF1F-6A0F7048DA2B}" presName="node" presStyleLbl="vennNode1" presStyleIdx="4" presStyleCnt="5" custScaleX="209640" custRadScaleRad="129467" custRadScaleInc="-159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A9269121-46B8-45BB-929E-77E66C081F45}" srcId="{848622B4-BEB7-469E-83D2-8266C6174882}" destId="{E99FE9AB-AC9F-46B2-9834-8A8B453330A9}" srcOrd="2" destOrd="0" parTransId="{4F23C4AF-DAE4-4C71-A3F1-619291471C2E}" sibTransId="{87CFB403-05AD-4963-9ECA-F5C719D02536}"/>
    <dgm:cxn modelId="{8B16BB1B-A9EF-41A7-A0C6-CEB42DDD4109}" type="presOf" srcId="{A2006844-6124-4958-BC7A-8F701AA3F37C}" destId="{96DDDB9A-DC0C-4FE5-AA6E-D0F7FFC6765E}" srcOrd="0" destOrd="0" presId="urn:microsoft.com/office/officeart/2005/8/layout/radial3"/>
    <dgm:cxn modelId="{83C96F59-E579-4940-B9F8-790EBC21AF78}" type="presOf" srcId="{E99FE9AB-AC9F-46B2-9834-8A8B453330A9}" destId="{6677A352-54C6-4C60-A981-0AE7EC84CF93}" srcOrd="0" destOrd="0" presId="urn:microsoft.com/office/officeart/2005/8/layout/radial3"/>
    <dgm:cxn modelId="{500BF94B-1BC6-4820-A053-A9B520769E37}" srcId="{848622B4-BEB7-469E-83D2-8266C6174882}" destId="{A2006844-6124-4958-BC7A-8F701AA3F37C}" srcOrd="0" destOrd="0" parTransId="{186BE26E-033E-4F24-8B68-FC9AAE607EA9}" sibTransId="{7916319E-18E8-4B54-AC31-AFC03E7D23BB}"/>
    <dgm:cxn modelId="{399B9293-23A3-499E-9D77-84A951A76786}" type="presOf" srcId="{58C307AC-2CA2-43E2-85EB-7FB794237065}" destId="{FD6CD9C9-2B7E-4B5E-A3DD-90A85C189AFA}" srcOrd="0" destOrd="0" presId="urn:microsoft.com/office/officeart/2005/8/layout/radial3"/>
    <dgm:cxn modelId="{6FC432E4-9368-4D99-A91D-3AB37FB1C252}" srcId="{58C307AC-2CA2-43E2-85EB-7FB794237065}" destId="{848622B4-BEB7-469E-83D2-8266C6174882}" srcOrd="0" destOrd="0" parTransId="{0E954CB8-2122-4B79-AB42-B3433C505CC3}" sibTransId="{72C50721-21EF-4D61-A017-ABB5EB02C1D8}"/>
    <dgm:cxn modelId="{3674F489-0425-4D94-901D-39A56D2CF8E9}" srcId="{848622B4-BEB7-469E-83D2-8266C6174882}" destId="{8739B8F2-4E95-459D-AF92-9A23108E127C}" srcOrd="1" destOrd="0" parTransId="{7EDC4F41-1894-4C37-B66E-A6AD6BCD9531}" sibTransId="{E647297D-28B8-4210-BF2A-81F879CCC41B}"/>
    <dgm:cxn modelId="{78DAD0E6-264A-4AD4-8227-146D2D0F011A}" type="presOf" srcId="{8739B8F2-4E95-459D-AF92-9A23108E127C}" destId="{9A291A9B-121E-486A-9D76-6AC3545D8391}" srcOrd="0" destOrd="0" presId="urn:microsoft.com/office/officeart/2005/8/layout/radial3"/>
    <dgm:cxn modelId="{7626E043-7C10-4EFA-AD86-FB74BFB33D50}" type="presOf" srcId="{D64BB820-D213-422C-AF1F-6A0F7048DA2B}" destId="{9E0F8A74-F9EC-4119-86F7-4FD632033AE0}" srcOrd="0" destOrd="0" presId="urn:microsoft.com/office/officeart/2005/8/layout/radial3"/>
    <dgm:cxn modelId="{CB3FEE4F-AF7E-490A-8D4A-ACF8300131FC}" srcId="{848622B4-BEB7-469E-83D2-8266C6174882}" destId="{D64BB820-D213-422C-AF1F-6A0F7048DA2B}" srcOrd="3" destOrd="0" parTransId="{31DB3A7D-CB99-44B3-9560-88E6D25092E1}" sibTransId="{833BEB39-2CA0-4C85-9878-C860B232C951}"/>
    <dgm:cxn modelId="{3D52BF95-3B3B-4A04-B35E-7AD77BC746A4}" type="presOf" srcId="{848622B4-BEB7-469E-83D2-8266C6174882}" destId="{225A5E49-87F8-42B7-9DCE-B174D8822B71}" srcOrd="0" destOrd="0" presId="urn:microsoft.com/office/officeart/2005/8/layout/radial3"/>
    <dgm:cxn modelId="{FFD6F071-355B-48CB-94CC-6684C30CDE75}" type="presParOf" srcId="{FD6CD9C9-2B7E-4B5E-A3DD-90A85C189AFA}" destId="{4F9BFB81-A806-4B1A-A1B4-D23CC323C9E8}" srcOrd="0" destOrd="0" presId="urn:microsoft.com/office/officeart/2005/8/layout/radial3"/>
    <dgm:cxn modelId="{3C86700B-F7EB-4471-B765-12220D7F421E}" type="presParOf" srcId="{4F9BFB81-A806-4B1A-A1B4-D23CC323C9E8}" destId="{225A5E49-87F8-42B7-9DCE-B174D8822B71}" srcOrd="0" destOrd="0" presId="urn:microsoft.com/office/officeart/2005/8/layout/radial3"/>
    <dgm:cxn modelId="{E3AD125F-4079-491F-B983-B9976C2D5B6B}" type="presParOf" srcId="{4F9BFB81-A806-4B1A-A1B4-D23CC323C9E8}" destId="{96DDDB9A-DC0C-4FE5-AA6E-D0F7FFC6765E}" srcOrd="1" destOrd="0" presId="urn:microsoft.com/office/officeart/2005/8/layout/radial3"/>
    <dgm:cxn modelId="{C85D5F69-8BA0-486A-9006-CF9DB9B2E675}" type="presParOf" srcId="{4F9BFB81-A806-4B1A-A1B4-D23CC323C9E8}" destId="{9A291A9B-121E-486A-9D76-6AC3545D8391}" srcOrd="2" destOrd="0" presId="urn:microsoft.com/office/officeart/2005/8/layout/radial3"/>
    <dgm:cxn modelId="{D1ACABF5-C4DE-448D-B850-4F564D46BAA6}" type="presParOf" srcId="{4F9BFB81-A806-4B1A-A1B4-D23CC323C9E8}" destId="{6677A352-54C6-4C60-A981-0AE7EC84CF93}" srcOrd="3" destOrd="0" presId="urn:microsoft.com/office/officeart/2005/8/layout/radial3"/>
    <dgm:cxn modelId="{37910C94-86D8-451D-8BDF-21E016DA46E5}" type="presParOf" srcId="{4F9BFB81-A806-4B1A-A1B4-D23CC323C9E8}" destId="{9E0F8A74-F9EC-4119-86F7-4FD632033AE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C307AC-2CA2-43E2-85EB-7FB79423706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848622B4-BEB7-469E-83D2-8266C617488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>
              <a:solidFill>
                <a:srgbClr val="FF0000"/>
              </a:solidFill>
            </a:rPr>
            <a:t>العيوب</a:t>
          </a:r>
          <a:endParaRPr lang="ar-EG" dirty="0">
            <a:solidFill>
              <a:srgbClr val="FF0000"/>
            </a:solidFill>
          </a:endParaRPr>
        </a:p>
      </dgm:t>
    </dgm:pt>
    <dgm:pt modelId="{0E954CB8-2122-4B79-AB42-B3433C505CC3}" type="parTrans" cxnId="{6FC432E4-9368-4D99-A91D-3AB37FB1C252}">
      <dgm:prSet/>
      <dgm:spPr/>
      <dgm:t>
        <a:bodyPr/>
        <a:lstStyle/>
        <a:p>
          <a:pPr rtl="1"/>
          <a:endParaRPr lang="ar-EG"/>
        </a:p>
      </dgm:t>
    </dgm:pt>
    <dgm:pt modelId="{72C50721-21EF-4D61-A017-ABB5EB02C1D8}" type="sibTrans" cxnId="{6FC432E4-9368-4D99-A91D-3AB37FB1C252}">
      <dgm:prSet/>
      <dgm:spPr/>
      <dgm:t>
        <a:bodyPr/>
        <a:lstStyle/>
        <a:p>
          <a:pPr rtl="1"/>
          <a:endParaRPr lang="ar-EG"/>
        </a:p>
      </dgm:t>
    </dgm:pt>
    <dgm:pt modelId="{A2006844-6124-4958-BC7A-8F701AA3F37C}">
      <dgm:prSet phldrT="[Text]" custT="1"/>
      <dgm:spPr/>
      <dgm:t>
        <a:bodyPr/>
        <a:lstStyle/>
        <a:p>
          <a:pPr rtl="1"/>
          <a:r>
            <a:rPr lang="ar-EG" sz="2800" b="1" dirty="0" smtClean="0"/>
            <a:t>التخمين</a:t>
          </a:r>
          <a:endParaRPr lang="ar-EG" sz="2800" b="1" dirty="0"/>
        </a:p>
      </dgm:t>
    </dgm:pt>
    <dgm:pt modelId="{186BE26E-033E-4F24-8B68-FC9AAE607EA9}" type="parTrans" cxnId="{500BF94B-1BC6-4820-A053-A9B520769E37}">
      <dgm:prSet/>
      <dgm:spPr/>
      <dgm:t>
        <a:bodyPr/>
        <a:lstStyle/>
        <a:p>
          <a:pPr rtl="1"/>
          <a:endParaRPr lang="ar-EG"/>
        </a:p>
      </dgm:t>
    </dgm:pt>
    <dgm:pt modelId="{7916319E-18E8-4B54-AC31-AFC03E7D23BB}" type="sibTrans" cxnId="{500BF94B-1BC6-4820-A053-A9B520769E37}">
      <dgm:prSet/>
      <dgm:spPr/>
      <dgm:t>
        <a:bodyPr/>
        <a:lstStyle/>
        <a:p>
          <a:pPr rtl="1"/>
          <a:endParaRPr lang="ar-EG"/>
        </a:p>
      </dgm:t>
    </dgm:pt>
    <dgm:pt modelId="{E99FE9AB-AC9F-46B2-9834-8A8B453330A9}">
      <dgm:prSet phldrT="[Text]" custT="1"/>
      <dgm:spPr/>
      <dgm:t>
        <a:bodyPr/>
        <a:lstStyle/>
        <a:p>
          <a:pPr rtl="1"/>
          <a:r>
            <a:rPr lang="ar-EG" sz="2800" b="1" dirty="0" smtClean="0"/>
            <a:t>الغش</a:t>
          </a:r>
          <a:endParaRPr lang="ar-EG" sz="2800" b="1" dirty="0"/>
        </a:p>
      </dgm:t>
    </dgm:pt>
    <dgm:pt modelId="{4F23C4AF-DAE4-4C71-A3F1-619291471C2E}" type="parTrans" cxnId="{A9269121-46B8-45BB-929E-77E66C081F45}">
      <dgm:prSet/>
      <dgm:spPr/>
      <dgm:t>
        <a:bodyPr/>
        <a:lstStyle/>
        <a:p>
          <a:pPr rtl="1"/>
          <a:endParaRPr lang="ar-EG"/>
        </a:p>
      </dgm:t>
    </dgm:pt>
    <dgm:pt modelId="{87CFB403-05AD-4963-9ECA-F5C719D02536}" type="sibTrans" cxnId="{A9269121-46B8-45BB-929E-77E66C081F45}">
      <dgm:prSet/>
      <dgm:spPr/>
      <dgm:t>
        <a:bodyPr/>
        <a:lstStyle/>
        <a:p>
          <a:pPr rtl="1"/>
          <a:endParaRPr lang="ar-EG"/>
        </a:p>
      </dgm:t>
    </dgm:pt>
    <dgm:pt modelId="{D64BB820-D213-422C-AF1F-6A0F7048DA2B}">
      <dgm:prSet phldrT="[Text]" custT="1"/>
      <dgm:spPr/>
      <dgm:t>
        <a:bodyPr/>
        <a:lstStyle/>
        <a:p>
          <a:pPr rtl="1"/>
          <a:r>
            <a:rPr lang="ar-EG" sz="2800" b="1" dirty="0" smtClean="0"/>
            <a:t>صعوبة إعدادها</a:t>
          </a:r>
          <a:endParaRPr lang="ar-EG" sz="2800" b="1" dirty="0"/>
        </a:p>
      </dgm:t>
    </dgm:pt>
    <dgm:pt modelId="{31DB3A7D-CB99-44B3-9560-88E6D25092E1}" type="parTrans" cxnId="{CB3FEE4F-AF7E-490A-8D4A-ACF8300131FC}">
      <dgm:prSet/>
      <dgm:spPr/>
      <dgm:t>
        <a:bodyPr/>
        <a:lstStyle/>
        <a:p>
          <a:pPr rtl="1"/>
          <a:endParaRPr lang="ar-EG"/>
        </a:p>
      </dgm:t>
    </dgm:pt>
    <dgm:pt modelId="{833BEB39-2CA0-4C85-9878-C860B232C951}" type="sibTrans" cxnId="{CB3FEE4F-AF7E-490A-8D4A-ACF8300131FC}">
      <dgm:prSet/>
      <dgm:spPr/>
      <dgm:t>
        <a:bodyPr/>
        <a:lstStyle/>
        <a:p>
          <a:pPr rtl="1"/>
          <a:endParaRPr lang="ar-EG"/>
        </a:p>
      </dgm:t>
    </dgm:pt>
    <dgm:pt modelId="{FD6CD9C9-2B7E-4B5E-A3DD-90A85C189AFA}" type="pres">
      <dgm:prSet presAssocID="{58C307AC-2CA2-43E2-85EB-7FB79423706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F9BFB81-A806-4B1A-A1B4-D23CC323C9E8}" type="pres">
      <dgm:prSet presAssocID="{58C307AC-2CA2-43E2-85EB-7FB794237065}" presName="radial" presStyleCnt="0">
        <dgm:presLayoutVars>
          <dgm:animLvl val="ctr"/>
        </dgm:presLayoutVars>
      </dgm:prSet>
      <dgm:spPr/>
    </dgm:pt>
    <dgm:pt modelId="{225A5E49-87F8-42B7-9DCE-B174D8822B71}" type="pres">
      <dgm:prSet presAssocID="{848622B4-BEB7-469E-83D2-8266C6174882}" presName="centerShape" presStyleLbl="vennNode1" presStyleIdx="0" presStyleCnt="4"/>
      <dgm:spPr/>
      <dgm:t>
        <a:bodyPr/>
        <a:lstStyle/>
        <a:p>
          <a:pPr rtl="1"/>
          <a:endParaRPr lang="ar-EG"/>
        </a:p>
      </dgm:t>
    </dgm:pt>
    <dgm:pt modelId="{96DDDB9A-DC0C-4FE5-AA6E-D0F7FFC6765E}" type="pres">
      <dgm:prSet presAssocID="{A2006844-6124-4958-BC7A-8F701AA3F37C}" presName="node" presStyleLbl="vennNode1" presStyleIdx="1" presStyleCnt="4" custScaleX="14246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677A352-54C6-4C60-A981-0AE7EC84CF93}" type="pres">
      <dgm:prSet presAssocID="{E99FE9AB-AC9F-46B2-9834-8A8B453330A9}" presName="node" presStyleLbl="vennNode1" presStyleIdx="2" presStyleCnt="4" custScaleX="15760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E0F8A74-F9EC-4119-86F7-4FD632033AE0}" type="pres">
      <dgm:prSet presAssocID="{D64BB820-D213-422C-AF1F-6A0F7048DA2B}" presName="node" presStyleLbl="vennNode1" presStyleIdx="3" presStyleCnt="4" custScaleX="209640" custRadScaleRad="129467" custRadScaleInc="-159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CB3FEE4F-AF7E-490A-8D4A-ACF8300131FC}" srcId="{848622B4-BEB7-469E-83D2-8266C6174882}" destId="{D64BB820-D213-422C-AF1F-6A0F7048DA2B}" srcOrd="2" destOrd="0" parTransId="{31DB3A7D-CB99-44B3-9560-88E6D25092E1}" sibTransId="{833BEB39-2CA0-4C85-9878-C860B232C951}"/>
    <dgm:cxn modelId="{500BF94B-1BC6-4820-A053-A9B520769E37}" srcId="{848622B4-BEB7-469E-83D2-8266C6174882}" destId="{A2006844-6124-4958-BC7A-8F701AA3F37C}" srcOrd="0" destOrd="0" parTransId="{186BE26E-033E-4F24-8B68-FC9AAE607EA9}" sibTransId="{7916319E-18E8-4B54-AC31-AFC03E7D23BB}"/>
    <dgm:cxn modelId="{60D0DA63-D0CF-45E1-860E-8FB61B04E286}" type="presOf" srcId="{58C307AC-2CA2-43E2-85EB-7FB794237065}" destId="{FD6CD9C9-2B7E-4B5E-A3DD-90A85C189AFA}" srcOrd="0" destOrd="0" presId="urn:microsoft.com/office/officeart/2005/8/layout/radial3"/>
    <dgm:cxn modelId="{3245B99A-8D90-42FE-AAF0-5C50BEFA7187}" type="presOf" srcId="{E99FE9AB-AC9F-46B2-9834-8A8B453330A9}" destId="{6677A352-54C6-4C60-A981-0AE7EC84CF93}" srcOrd="0" destOrd="0" presId="urn:microsoft.com/office/officeart/2005/8/layout/radial3"/>
    <dgm:cxn modelId="{A9269121-46B8-45BB-929E-77E66C081F45}" srcId="{848622B4-BEB7-469E-83D2-8266C6174882}" destId="{E99FE9AB-AC9F-46B2-9834-8A8B453330A9}" srcOrd="1" destOrd="0" parTransId="{4F23C4AF-DAE4-4C71-A3F1-619291471C2E}" sibTransId="{87CFB403-05AD-4963-9ECA-F5C719D02536}"/>
    <dgm:cxn modelId="{D1EE874C-8B43-4977-B4F1-FF8647463FA8}" type="presOf" srcId="{848622B4-BEB7-469E-83D2-8266C6174882}" destId="{225A5E49-87F8-42B7-9DCE-B174D8822B71}" srcOrd="0" destOrd="0" presId="urn:microsoft.com/office/officeart/2005/8/layout/radial3"/>
    <dgm:cxn modelId="{6FC432E4-9368-4D99-A91D-3AB37FB1C252}" srcId="{58C307AC-2CA2-43E2-85EB-7FB794237065}" destId="{848622B4-BEB7-469E-83D2-8266C6174882}" srcOrd="0" destOrd="0" parTransId="{0E954CB8-2122-4B79-AB42-B3433C505CC3}" sibTransId="{72C50721-21EF-4D61-A017-ABB5EB02C1D8}"/>
    <dgm:cxn modelId="{6033CC34-D9D8-4C71-ADE2-F8EDD9AA0909}" type="presOf" srcId="{A2006844-6124-4958-BC7A-8F701AA3F37C}" destId="{96DDDB9A-DC0C-4FE5-AA6E-D0F7FFC6765E}" srcOrd="0" destOrd="0" presId="urn:microsoft.com/office/officeart/2005/8/layout/radial3"/>
    <dgm:cxn modelId="{C5806DD6-BCD9-40A2-BFD0-0AF367FFE763}" type="presOf" srcId="{D64BB820-D213-422C-AF1F-6A0F7048DA2B}" destId="{9E0F8A74-F9EC-4119-86F7-4FD632033AE0}" srcOrd="0" destOrd="0" presId="urn:microsoft.com/office/officeart/2005/8/layout/radial3"/>
    <dgm:cxn modelId="{555F4F93-09FE-473A-96DA-DEF9960F3F7B}" type="presParOf" srcId="{FD6CD9C9-2B7E-4B5E-A3DD-90A85C189AFA}" destId="{4F9BFB81-A806-4B1A-A1B4-D23CC323C9E8}" srcOrd="0" destOrd="0" presId="urn:microsoft.com/office/officeart/2005/8/layout/radial3"/>
    <dgm:cxn modelId="{6034A2A8-75DB-42BF-8B4F-8A8B372EBB00}" type="presParOf" srcId="{4F9BFB81-A806-4B1A-A1B4-D23CC323C9E8}" destId="{225A5E49-87F8-42B7-9DCE-B174D8822B71}" srcOrd="0" destOrd="0" presId="urn:microsoft.com/office/officeart/2005/8/layout/radial3"/>
    <dgm:cxn modelId="{8657DF59-2983-4249-B67A-29EAD47C8656}" type="presParOf" srcId="{4F9BFB81-A806-4B1A-A1B4-D23CC323C9E8}" destId="{96DDDB9A-DC0C-4FE5-AA6E-D0F7FFC6765E}" srcOrd="1" destOrd="0" presId="urn:microsoft.com/office/officeart/2005/8/layout/radial3"/>
    <dgm:cxn modelId="{49A2B3F6-51BC-4AC6-86A3-BF89BC31CD38}" type="presParOf" srcId="{4F9BFB81-A806-4B1A-A1B4-D23CC323C9E8}" destId="{6677A352-54C6-4C60-A981-0AE7EC84CF93}" srcOrd="2" destOrd="0" presId="urn:microsoft.com/office/officeart/2005/8/layout/radial3"/>
    <dgm:cxn modelId="{C9BE6AAB-64FC-4336-A04F-17B6F4EE60CB}" type="presParOf" srcId="{4F9BFB81-A806-4B1A-A1B4-D23CC323C9E8}" destId="{9E0F8A74-F9EC-4119-86F7-4FD632033AE0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75D0C-2D93-41FA-B42E-CA8FAF11E159}">
      <dsp:nvSpPr>
        <dsp:cNvPr id="0" name=""/>
        <dsp:cNvSpPr/>
      </dsp:nvSpPr>
      <dsp:spPr>
        <a:xfrm>
          <a:off x="2311068" y="483925"/>
          <a:ext cx="3223149" cy="3223149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D2A26-FEA7-444F-934E-8B04737C7DA3}">
      <dsp:nvSpPr>
        <dsp:cNvPr id="0" name=""/>
        <dsp:cNvSpPr/>
      </dsp:nvSpPr>
      <dsp:spPr>
        <a:xfrm>
          <a:off x="2311068" y="483925"/>
          <a:ext cx="3223149" cy="3223149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5D589-5AF1-40B9-AA71-4A9C5CBAB86E}">
      <dsp:nvSpPr>
        <dsp:cNvPr id="0" name=""/>
        <dsp:cNvSpPr/>
      </dsp:nvSpPr>
      <dsp:spPr>
        <a:xfrm>
          <a:off x="2311068" y="483925"/>
          <a:ext cx="3223149" cy="3223149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434E4-25E9-4B74-8F4D-EE28EBFEC5E3}">
      <dsp:nvSpPr>
        <dsp:cNvPr id="0" name=""/>
        <dsp:cNvSpPr/>
      </dsp:nvSpPr>
      <dsp:spPr>
        <a:xfrm>
          <a:off x="2311068" y="483925"/>
          <a:ext cx="3223149" cy="3223149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69ABF-06D5-43FF-A139-6ACB29B367B9}">
      <dsp:nvSpPr>
        <dsp:cNvPr id="0" name=""/>
        <dsp:cNvSpPr/>
      </dsp:nvSpPr>
      <dsp:spPr>
        <a:xfrm>
          <a:off x="3180548" y="1353405"/>
          <a:ext cx="1484189" cy="14841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 smtClean="0">
              <a:solidFill>
                <a:schemeClr val="bg1"/>
              </a:solidFill>
            </a:rPr>
            <a:t>أنواعها</a:t>
          </a:r>
          <a:endParaRPr lang="ar-EG" sz="3100" b="1" kern="1200" dirty="0">
            <a:solidFill>
              <a:schemeClr val="bg1"/>
            </a:solidFill>
          </a:endParaRPr>
        </a:p>
      </dsp:txBody>
      <dsp:txXfrm>
        <a:off x="3397902" y="1570759"/>
        <a:ext cx="1049481" cy="1049481"/>
      </dsp:txXfrm>
    </dsp:sp>
    <dsp:sp modelId="{0B40BCFC-93BB-4134-A08E-99548545CDD2}">
      <dsp:nvSpPr>
        <dsp:cNvPr id="0" name=""/>
        <dsp:cNvSpPr/>
      </dsp:nvSpPr>
      <dsp:spPr>
        <a:xfrm>
          <a:off x="3206678" y="1860"/>
          <a:ext cx="1431929" cy="1038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شفهية</a:t>
          </a:r>
          <a:endParaRPr lang="ar-EG" sz="3200" b="1" kern="1200" dirty="0">
            <a:solidFill>
              <a:schemeClr val="tx1"/>
            </a:solidFill>
          </a:endParaRPr>
        </a:p>
      </dsp:txBody>
      <dsp:txXfrm>
        <a:off x="3416379" y="154008"/>
        <a:ext cx="1012527" cy="734636"/>
      </dsp:txXfrm>
    </dsp:sp>
    <dsp:sp modelId="{D81F9E9A-CA98-4914-A758-CD52A78C6A9B}">
      <dsp:nvSpPr>
        <dsp:cNvPr id="0" name=""/>
        <dsp:cNvSpPr/>
      </dsp:nvSpPr>
      <dsp:spPr>
        <a:xfrm>
          <a:off x="4754825" y="1576033"/>
          <a:ext cx="1483979" cy="1038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مقالية</a:t>
          </a:r>
          <a:endParaRPr lang="ar-EG" sz="3200" b="1" kern="1200" dirty="0">
            <a:solidFill>
              <a:schemeClr val="tx1"/>
            </a:solidFill>
          </a:endParaRPr>
        </a:p>
      </dsp:txBody>
      <dsp:txXfrm>
        <a:off x="4972149" y="1728181"/>
        <a:ext cx="1049331" cy="734636"/>
      </dsp:txXfrm>
    </dsp:sp>
    <dsp:sp modelId="{45BE8A1C-F450-4DE2-825F-181E1A10D9F1}">
      <dsp:nvSpPr>
        <dsp:cNvPr id="0" name=""/>
        <dsp:cNvSpPr/>
      </dsp:nvSpPr>
      <dsp:spPr>
        <a:xfrm>
          <a:off x="2790616" y="3150206"/>
          <a:ext cx="2264052" cy="1038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موضوعية</a:t>
          </a:r>
          <a:endParaRPr lang="ar-EG" sz="3200" b="1" kern="1200" dirty="0">
            <a:solidFill>
              <a:schemeClr val="tx1"/>
            </a:solidFill>
          </a:endParaRPr>
        </a:p>
      </dsp:txBody>
      <dsp:txXfrm>
        <a:off x="3122179" y="3302354"/>
        <a:ext cx="1600926" cy="734636"/>
      </dsp:txXfrm>
    </dsp:sp>
    <dsp:sp modelId="{21990112-053B-4694-9BD2-89B005E76DC9}">
      <dsp:nvSpPr>
        <dsp:cNvPr id="0" name=""/>
        <dsp:cNvSpPr/>
      </dsp:nvSpPr>
      <dsp:spPr>
        <a:xfrm>
          <a:off x="1625669" y="1576033"/>
          <a:ext cx="1445601" cy="1038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>
              <a:solidFill>
                <a:schemeClr val="tx1"/>
              </a:solidFill>
            </a:rPr>
            <a:t>أدائية</a:t>
          </a:r>
          <a:endParaRPr lang="ar-EG" sz="3200" b="1" kern="1200" dirty="0">
            <a:solidFill>
              <a:schemeClr val="tx1"/>
            </a:solidFill>
          </a:endParaRPr>
        </a:p>
      </dsp:txBody>
      <dsp:txXfrm>
        <a:off x="1837372" y="1728181"/>
        <a:ext cx="1022195" cy="734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A5E49-87F8-42B7-9DCE-B174D8822B71}">
      <dsp:nvSpPr>
        <dsp:cNvPr id="0" name=""/>
        <dsp:cNvSpPr/>
      </dsp:nvSpPr>
      <dsp:spPr>
        <a:xfrm>
          <a:off x="2921736" y="768436"/>
          <a:ext cx="1914351" cy="1914351"/>
        </a:xfrm>
        <a:prstGeom prst="ellipse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500" kern="1200" dirty="0" smtClean="0">
              <a:solidFill>
                <a:srgbClr val="FF0000"/>
              </a:solidFill>
            </a:rPr>
            <a:t>المزايا</a:t>
          </a:r>
          <a:endParaRPr lang="ar-EG" sz="4500" kern="1200" dirty="0">
            <a:solidFill>
              <a:srgbClr val="FF0000"/>
            </a:solidFill>
          </a:endParaRPr>
        </a:p>
      </dsp:txBody>
      <dsp:txXfrm>
        <a:off x="3202086" y="1048786"/>
        <a:ext cx="1353651" cy="1353651"/>
      </dsp:txXfrm>
    </dsp:sp>
    <dsp:sp modelId="{96DDDB9A-DC0C-4FE5-AA6E-D0F7FFC6765E}">
      <dsp:nvSpPr>
        <dsp:cNvPr id="0" name=""/>
        <dsp:cNvSpPr/>
      </dsp:nvSpPr>
      <dsp:spPr>
        <a:xfrm>
          <a:off x="3197082" y="341"/>
          <a:ext cx="1363659" cy="957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الشمول</a:t>
          </a:r>
          <a:endParaRPr lang="ar-EG" sz="2800" b="1" kern="1200" dirty="0"/>
        </a:p>
      </dsp:txBody>
      <dsp:txXfrm>
        <a:off x="3396785" y="140516"/>
        <a:ext cx="964253" cy="676825"/>
      </dsp:txXfrm>
    </dsp:sp>
    <dsp:sp modelId="{9A291A9B-121E-486A-9D76-6AC3545D8391}">
      <dsp:nvSpPr>
        <dsp:cNvPr id="0" name=""/>
        <dsp:cNvSpPr/>
      </dsp:nvSpPr>
      <dsp:spPr>
        <a:xfrm>
          <a:off x="4471245" y="1247024"/>
          <a:ext cx="1308698" cy="957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/>
            <a:t>الدقة</a:t>
          </a:r>
          <a:endParaRPr lang="ar-EG" sz="3200" b="1" kern="1200" dirty="0"/>
        </a:p>
      </dsp:txBody>
      <dsp:txXfrm>
        <a:off x="4662899" y="1387199"/>
        <a:ext cx="925390" cy="676825"/>
      </dsp:txXfrm>
    </dsp:sp>
    <dsp:sp modelId="{6677A352-54C6-4C60-A981-0AE7EC84CF93}">
      <dsp:nvSpPr>
        <dsp:cNvPr id="0" name=""/>
        <dsp:cNvSpPr/>
      </dsp:nvSpPr>
      <dsp:spPr>
        <a:xfrm>
          <a:off x="3124624" y="2493707"/>
          <a:ext cx="1508575" cy="957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الوضوح</a:t>
          </a:r>
          <a:endParaRPr lang="ar-EG" sz="2800" b="1" kern="1200" dirty="0"/>
        </a:p>
      </dsp:txBody>
      <dsp:txXfrm>
        <a:off x="3345550" y="2633882"/>
        <a:ext cx="1066723" cy="676825"/>
      </dsp:txXfrm>
    </dsp:sp>
    <dsp:sp modelId="{9E0F8A74-F9EC-4119-86F7-4FD632033AE0}">
      <dsp:nvSpPr>
        <dsp:cNvPr id="0" name=""/>
        <dsp:cNvSpPr/>
      </dsp:nvSpPr>
      <dsp:spPr>
        <a:xfrm>
          <a:off x="1262064" y="1287458"/>
          <a:ext cx="2006623" cy="957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سهولة التصحيح</a:t>
          </a:r>
          <a:endParaRPr lang="ar-EG" sz="2800" b="1" kern="1200" dirty="0"/>
        </a:p>
      </dsp:txBody>
      <dsp:txXfrm>
        <a:off x="1555927" y="1427633"/>
        <a:ext cx="1418897" cy="676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A5E49-87F8-42B7-9DCE-B174D8822B71}">
      <dsp:nvSpPr>
        <dsp:cNvPr id="0" name=""/>
        <dsp:cNvSpPr/>
      </dsp:nvSpPr>
      <dsp:spPr>
        <a:xfrm>
          <a:off x="2782343" y="1010446"/>
          <a:ext cx="2119941" cy="2119941"/>
        </a:xfrm>
        <a:prstGeom prst="ellipse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900" kern="1200" dirty="0" smtClean="0">
              <a:solidFill>
                <a:srgbClr val="FF0000"/>
              </a:solidFill>
            </a:rPr>
            <a:t>العيوب</a:t>
          </a:r>
          <a:endParaRPr lang="ar-EG" sz="4900" kern="1200" dirty="0">
            <a:solidFill>
              <a:srgbClr val="FF0000"/>
            </a:solidFill>
          </a:endParaRPr>
        </a:p>
      </dsp:txBody>
      <dsp:txXfrm>
        <a:off x="3092801" y="1320904"/>
        <a:ext cx="1499025" cy="1499025"/>
      </dsp:txXfrm>
    </dsp:sp>
    <dsp:sp modelId="{96DDDB9A-DC0C-4FE5-AA6E-D0F7FFC6765E}">
      <dsp:nvSpPr>
        <dsp:cNvPr id="0" name=""/>
        <dsp:cNvSpPr/>
      </dsp:nvSpPr>
      <dsp:spPr>
        <a:xfrm>
          <a:off x="3087260" y="161211"/>
          <a:ext cx="1510108" cy="10599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التخمين</a:t>
          </a:r>
          <a:endParaRPr lang="ar-EG" sz="2800" b="1" kern="1200" dirty="0"/>
        </a:p>
      </dsp:txBody>
      <dsp:txXfrm>
        <a:off x="3308410" y="316440"/>
        <a:ext cx="1067808" cy="749512"/>
      </dsp:txXfrm>
    </dsp:sp>
    <dsp:sp modelId="{6677A352-54C6-4C60-A981-0AE7EC84CF93}">
      <dsp:nvSpPr>
        <dsp:cNvPr id="0" name=""/>
        <dsp:cNvSpPr/>
      </dsp:nvSpPr>
      <dsp:spPr>
        <a:xfrm>
          <a:off x="4201460" y="2230042"/>
          <a:ext cx="1670588" cy="10599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الغش</a:t>
          </a:r>
          <a:endParaRPr lang="ar-EG" sz="2800" b="1" kern="1200" dirty="0"/>
        </a:p>
      </dsp:txBody>
      <dsp:txXfrm>
        <a:off x="4446112" y="2385271"/>
        <a:ext cx="1181284" cy="749512"/>
      </dsp:txXfrm>
    </dsp:sp>
    <dsp:sp modelId="{9E0F8A74-F9EC-4119-86F7-4FD632033AE0}">
      <dsp:nvSpPr>
        <dsp:cNvPr id="0" name=""/>
        <dsp:cNvSpPr/>
      </dsp:nvSpPr>
      <dsp:spPr>
        <a:xfrm>
          <a:off x="1215530" y="2391254"/>
          <a:ext cx="2222123" cy="10599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صعوبة إعدادها</a:t>
          </a:r>
          <a:endParaRPr lang="ar-EG" sz="2800" b="1" kern="1200" dirty="0"/>
        </a:p>
      </dsp:txBody>
      <dsp:txXfrm>
        <a:off x="1540952" y="2546483"/>
        <a:ext cx="1571279" cy="74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51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72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53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19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21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95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97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87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54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86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3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56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23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65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81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03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24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1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61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592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132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5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9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4/8/2020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04813"/>
            <a:ext cx="8839200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7112"/>
            <a:ext cx="9394826" cy="552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8" y="2362200"/>
            <a:ext cx="8204200" cy="1778109"/>
          </a:xfrm>
        </p:spPr>
        <p:txBody>
          <a:bodyPr rtlCol="1">
            <a:normAutofit/>
          </a:bodyPr>
          <a:lstStyle/>
          <a:p>
            <a:pPr rtl="1" fontAlgn="auto">
              <a:spcAft>
                <a:spcPts val="0"/>
              </a:spcAft>
              <a:defRPr/>
            </a:pPr>
            <a:r>
              <a:rPr lang="ar-EG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أنواع الاختبارات التحصيلية</a:t>
            </a:r>
            <a:endParaRPr lang="ar-SA" sz="6000" dirty="0"/>
          </a:p>
        </p:txBody>
      </p:sp>
      <p:sp>
        <p:nvSpPr>
          <p:cNvPr id="4" name="Rectangle 3"/>
          <p:cNvSpPr/>
          <p:nvPr/>
        </p:nvSpPr>
        <p:spPr>
          <a:xfrm>
            <a:off x="2006600" y="4140309"/>
            <a:ext cx="50228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/>
              <a:t>إعداد</a:t>
            </a:r>
          </a:p>
          <a:p>
            <a:pPr algn="ctr" rtl="1"/>
            <a:r>
              <a:rPr lang="ar-EG" sz="2800" b="1" dirty="0"/>
              <a:t>إيمان محمد رشوان</a:t>
            </a:r>
          </a:p>
          <a:p>
            <a:pPr algn="ctr" rtl="1"/>
            <a:r>
              <a:rPr lang="ar-EG" sz="2800" dirty="0"/>
              <a:t>أستاذ المناهج وطرق التدريس المساعد</a:t>
            </a:r>
          </a:p>
          <a:p>
            <a:pPr algn="ctr" rtl="1"/>
            <a:r>
              <a:rPr lang="ar-EG" sz="2800" dirty="0"/>
              <a:t>كلية التربية – جامعة سوهاج</a:t>
            </a:r>
          </a:p>
        </p:txBody>
      </p:sp>
    </p:spTree>
    <p:extLst>
      <p:ext uri="{BB962C8B-B14F-4D97-AF65-F5344CB8AC3E}">
        <p14:creationId xmlns:p14="http://schemas.microsoft.com/office/powerpoint/2010/main" val="1815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أسئلة الصواب والخطأ</a:t>
            </a:r>
            <a:endParaRPr lang="ar-EG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Low">
              <a:buNone/>
            </a:pPr>
            <a:r>
              <a:rPr lang="ar-EG" sz="3200" b="1" dirty="0" smtClean="0">
                <a:solidFill>
                  <a:srgbClr val="FF0000"/>
                </a:solidFill>
              </a:rPr>
              <a:t>الاعتبارات الواجب مراعاتها: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تركز على فكرة واحدة.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تصاغ بلغة واضحة.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الابتعاد عن النقل الحرفي واستخدام الكلمات الموحية بالإجابة.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عدم استخدام النفي والنفي المزدوج.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تنوع الترتيب بين أسئلة الصواب وأسئلة الخطأ.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939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أسئلة اختيار من متعدد</a:t>
            </a:r>
            <a:endParaRPr lang="ar-EG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Low">
              <a:buNone/>
            </a:pPr>
            <a:r>
              <a:rPr lang="ar-EG" sz="3200" b="1" dirty="0" smtClean="0">
                <a:solidFill>
                  <a:srgbClr val="FF0000"/>
                </a:solidFill>
              </a:rPr>
              <a:t>الاعتبارات الواجب مراعاتها: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جذر السؤال يطرح مشكلة واضحة ومحددة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يحوي الجذر على الجزء الأكبر من السؤال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التأكد من أن </a:t>
            </a:r>
            <a:r>
              <a:rPr lang="ar-SA" sz="3200" b="1" dirty="0" smtClean="0">
                <a:solidFill>
                  <a:schemeClr val="tx1"/>
                </a:solidFill>
              </a:rPr>
              <a:t>واحد</a:t>
            </a:r>
            <a:r>
              <a:rPr lang="ar-EG" sz="3200" b="1" dirty="0" smtClean="0">
                <a:solidFill>
                  <a:schemeClr val="tx1"/>
                </a:solidFill>
              </a:rPr>
              <a:t>ً</a:t>
            </a:r>
            <a:r>
              <a:rPr lang="ar-SA" sz="3200" b="1" dirty="0" smtClean="0">
                <a:solidFill>
                  <a:schemeClr val="tx1"/>
                </a:solidFill>
              </a:rPr>
              <a:t>ا </a:t>
            </a:r>
            <a:r>
              <a:rPr lang="ar-SA" sz="3200" b="1" dirty="0">
                <a:solidFill>
                  <a:schemeClr val="tx1"/>
                </a:solidFill>
              </a:rPr>
              <a:t>فقط من البدائل هو الذي يؤلف الإجابة الصحيحة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خلو </a:t>
            </a:r>
            <a:r>
              <a:rPr lang="ar-EG" sz="3200" b="1" dirty="0" smtClean="0">
                <a:solidFill>
                  <a:schemeClr val="tx1"/>
                </a:solidFill>
              </a:rPr>
              <a:t>الجذر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من أي </a:t>
            </a:r>
            <a:r>
              <a:rPr lang="ar-SA" sz="3200" b="1" dirty="0" smtClean="0">
                <a:solidFill>
                  <a:schemeClr val="tx1"/>
                </a:solidFill>
              </a:rPr>
              <a:t>تلميح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توزيع مواقع البدائل </a:t>
            </a:r>
            <a:r>
              <a:rPr lang="ar-SA" sz="3200" b="1" dirty="0" smtClean="0">
                <a:solidFill>
                  <a:schemeClr val="tx1"/>
                </a:solidFill>
              </a:rPr>
              <a:t>عشوائي</a:t>
            </a:r>
            <a:r>
              <a:rPr lang="ar-EG" sz="3200" b="1" dirty="0" smtClean="0">
                <a:solidFill>
                  <a:schemeClr val="tx1"/>
                </a:solidFill>
              </a:rPr>
              <a:t>ً</a:t>
            </a:r>
            <a:r>
              <a:rPr lang="ar-SA" sz="3200" b="1" dirty="0" smtClean="0">
                <a:solidFill>
                  <a:schemeClr val="tx1"/>
                </a:solidFill>
              </a:rPr>
              <a:t>ا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أسئلة الإكمال</a:t>
            </a:r>
            <a:endParaRPr lang="ar-EG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048000"/>
            <a:ext cx="7408333" cy="3039533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EG" sz="3200" b="1" dirty="0" smtClean="0">
                <a:solidFill>
                  <a:srgbClr val="FF0000"/>
                </a:solidFill>
              </a:rPr>
              <a:t>الاعتبارات الواجب مراعاتها:</a:t>
            </a:r>
          </a:p>
          <a:p>
            <a:pPr algn="justLow"/>
            <a:r>
              <a:rPr lang="ar-EG" sz="3200" b="1" dirty="0">
                <a:solidFill>
                  <a:schemeClr val="tx1"/>
                </a:solidFill>
              </a:rPr>
              <a:t>ت</a:t>
            </a:r>
            <a:r>
              <a:rPr lang="ar-SA" sz="3200" b="1" dirty="0" smtClean="0">
                <a:solidFill>
                  <a:schemeClr val="tx1"/>
                </a:solidFill>
              </a:rPr>
              <a:t>تناول </a:t>
            </a:r>
            <a:r>
              <a:rPr lang="ar-SA" sz="3200" b="1" dirty="0">
                <a:solidFill>
                  <a:schemeClr val="tx1"/>
                </a:solidFill>
              </a:rPr>
              <a:t>كل </a:t>
            </a:r>
            <a:r>
              <a:rPr lang="ar-EG" sz="3200" b="1" dirty="0" smtClean="0">
                <a:solidFill>
                  <a:schemeClr val="tx1"/>
                </a:solidFill>
              </a:rPr>
              <a:t>ع</a:t>
            </a:r>
            <a:r>
              <a:rPr lang="ar-SA" sz="3200" b="1" dirty="0" smtClean="0">
                <a:solidFill>
                  <a:schemeClr val="tx1"/>
                </a:solidFill>
              </a:rPr>
              <a:t>بارة </a:t>
            </a:r>
            <a:r>
              <a:rPr lang="ar-SA" sz="3200" b="1" dirty="0" smtClean="0">
                <a:solidFill>
                  <a:schemeClr val="tx1"/>
                </a:solidFill>
              </a:rPr>
              <a:t>هدف</a:t>
            </a:r>
            <a:r>
              <a:rPr lang="ar-EG" sz="3200" b="1" dirty="0" smtClean="0">
                <a:solidFill>
                  <a:schemeClr val="tx1"/>
                </a:solidFill>
              </a:rPr>
              <a:t>ًا</a:t>
            </a:r>
            <a:r>
              <a:rPr lang="ar-SA" sz="3200" b="1" dirty="0" smtClean="0">
                <a:solidFill>
                  <a:schemeClr val="tx1"/>
                </a:solidFill>
              </a:rPr>
              <a:t> واحد</a:t>
            </a:r>
            <a:r>
              <a:rPr lang="ar-EG" sz="3200" b="1" dirty="0" smtClean="0">
                <a:solidFill>
                  <a:schemeClr val="tx1"/>
                </a:solidFill>
              </a:rPr>
              <a:t>ًا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فقط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 smtClean="0">
                <a:solidFill>
                  <a:schemeClr val="tx1"/>
                </a:solidFill>
              </a:rPr>
              <a:t>جعل </a:t>
            </a:r>
            <a:r>
              <a:rPr lang="ar-SA" sz="3200" b="1" dirty="0">
                <a:solidFill>
                  <a:schemeClr val="tx1"/>
                </a:solidFill>
              </a:rPr>
              <a:t>الفراغ في آخر الجملة ما أمكن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 smtClean="0">
                <a:solidFill>
                  <a:schemeClr val="tx1"/>
                </a:solidFill>
              </a:rPr>
              <a:t>جعل </a:t>
            </a:r>
            <a:r>
              <a:rPr lang="ar-SA" sz="3200" b="1" dirty="0">
                <a:solidFill>
                  <a:schemeClr val="tx1"/>
                </a:solidFill>
              </a:rPr>
              <a:t>الجملة تحتوى على إشارات وقرائن </a:t>
            </a:r>
            <a:r>
              <a:rPr lang="ar-SA" sz="3200" b="1" dirty="0" smtClean="0">
                <a:solidFill>
                  <a:schemeClr val="tx1"/>
                </a:solidFill>
              </a:rPr>
              <a:t>تحدد </a:t>
            </a:r>
            <a:r>
              <a:rPr lang="ar-SA" sz="3200" b="1" dirty="0">
                <a:solidFill>
                  <a:schemeClr val="tx1"/>
                </a:solidFill>
              </a:rPr>
              <a:t>بالضبط الكلمة المطلوبة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أسئلة المزاوجة</a:t>
            </a:r>
            <a:endParaRPr lang="ar-EG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819400"/>
            <a:ext cx="7408333" cy="3276600"/>
          </a:xfrm>
        </p:spPr>
        <p:txBody>
          <a:bodyPr>
            <a:normAutofit fontScale="85000" lnSpcReduction="20000"/>
          </a:bodyPr>
          <a:lstStyle/>
          <a:p>
            <a:pPr marL="0" indent="371475" algn="justLow">
              <a:buNone/>
            </a:pPr>
            <a:r>
              <a:rPr lang="ar-SA" sz="3500" b="1" dirty="0">
                <a:solidFill>
                  <a:schemeClr val="tx1"/>
                </a:solidFill>
              </a:rPr>
              <a:t>يتكون سؤال المزاوجة من قائمتين: تعرف الأولى بالمقدمات، والثانية </a:t>
            </a:r>
            <a:r>
              <a:rPr lang="ar-SA" sz="3500" b="1" dirty="0" smtClean="0">
                <a:solidFill>
                  <a:schemeClr val="tx1"/>
                </a:solidFill>
              </a:rPr>
              <a:t>بالإجابات</a:t>
            </a:r>
            <a:r>
              <a:rPr lang="ar-EG" sz="35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Low">
              <a:buNone/>
            </a:pPr>
            <a:r>
              <a:rPr lang="ar-EG" sz="3200" b="1" dirty="0" smtClean="0">
                <a:solidFill>
                  <a:srgbClr val="FF0000"/>
                </a:solidFill>
              </a:rPr>
              <a:t>الاعتبارات الواجب مراعاتها:</a:t>
            </a:r>
          </a:p>
          <a:p>
            <a:pPr algn="justLow"/>
            <a:r>
              <a:rPr lang="ar-SA" sz="3500" b="1" dirty="0">
                <a:solidFill>
                  <a:schemeClr val="tx1"/>
                </a:solidFill>
              </a:rPr>
              <a:t>قائمة الإجابات أكثر عددًا من قائمة المقدمات</a:t>
            </a:r>
            <a:r>
              <a:rPr lang="ar-EG" sz="35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500" b="1" dirty="0">
                <a:solidFill>
                  <a:schemeClr val="tx1"/>
                </a:solidFill>
              </a:rPr>
              <a:t>وضوح العبارة، وجعل الأسئلة مقصورة على فرع واحد من فروع </a:t>
            </a:r>
            <a:r>
              <a:rPr lang="ar-SA" sz="3500" b="1" dirty="0" smtClean="0">
                <a:solidFill>
                  <a:schemeClr val="tx1"/>
                </a:solidFill>
              </a:rPr>
              <a:t>المعرفة</a:t>
            </a:r>
            <a:r>
              <a:rPr lang="ar-EG" sz="35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500" b="1" dirty="0" smtClean="0">
                <a:solidFill>
                  <a:schemeClr val="tx1"/>
                </a:solidFill>
              </a:rPr>
              <a:t>ألا </a:t>
            </a:r>
            <a:r>
              <a:rPr lang="ar-SA" sz="3500" b="1" dirty="0">
                <a:solidFill>
                  <a:schemeClr val="tx1"/>
                </a:solidFill>
              </a:rPr>
              <a:t>تكون الأسئلة من النوع الذي يحتمل أكثر من </a:t>
            </a:r>
            <a:r>
              <a:rPr lang="ar-SA" sz="3500" b="1" dirty="0" smtClean="0">
                <a:solidFill>
                  <a:schemeClr val="tx1"/>
                </a:solidFill>
              </a:rPr>
              <a:t>إجابة</a:t>
            </a:r>
            <a:r>
              <a:rPr lang="ar-EG" sz="3500" b="1" dirty="0" smtClean="0">
                <a:solidFill>
                  <a:schemeClr val="tx1"/>
                </a:solidFill>
              </a:rPr>
              <a:t>.</a:t>
            </a:r>
            <a:endParaRPr lang="ar-EG" sz="3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433" y="2667000"/>
            <a:ext cx="7205133" cy="3581400"/>
          </a:xfrm>
        </p:spPr>
        <p:txBody>
          <a:bodyPr>
            <a:noAutofit/>
          </a:bodyPr>
          <a:lstStyle/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تنظيم إخراج ورقة الأسئلة.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صياغة واضحة.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الزمن.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تدرج الأسئلة من السهل للصعب.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الشمول وتنويع الأسئلة.</a:t>
            </a:r>
          </a:p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الابتعاد عن التخمين.</a:t>
            </a:r>
          </a:p>
          <a:p>
            <a:pPr marL="0" indent="457200" algn="justLow">
              <a:buNone/>
            </a:pPr>
            <a:endParaRPr lang="ar-EG" sz="3200" b="1" dirty="0" smtClean="0">
              <a:solidFill>
                <a:schemeClr val="tx1"/>
              </a:solidFill>
            </a:endParaRPr>
          </a:p>
          <a:p>
            <a:pPr marL="0" indent="457200" algn="justLow">
              <a:buNone/>
            </a:pPr>
            <a:endParaRPr lang="ar-EG" sz="3200" b="1" dirty="0" smtClean="0">
              <a:solidFill>
                <a:schemeClr val="tx1"/>
              </a:solidFill>
            </a:endParaRPr>
          </a:p>
          <a:p>
            <a:pPr marL="0" indent="457200" algn="justLow">
              <a:buNone/>
            </a:pP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نصائح لإعداد الاختبار التحصيلي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8637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7315200" cy="2429933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EG" sz="3600" b="1" dirty="0" smtClean="0">
                <a:solidFill>
                  <a:schemeClr val="tx1"/>
                </a:solidFill>
              </a:rPr>
              <a:t>”وبهذا نكون قد </a:t>
            </a:r>
            <a:r>
              <a:rPr lang="ar-EG" sz="3600" b="1" dirty="0" smtClean="0">
                <a:solidFill>
                  <a:schemeClr val="tx1"/>
                </a:solidFill>
              </a:rPr>
              <a:t>تعرفنا على أنواع الاختبارات التحصيلية</a:t>
            </a:r>
            <a:r>
              <a:rPr lang="ar-SA" sz="3600" b="1" dirty="0" smtClean="0">
                <a:solidFill>
                  <a:schemeClr val="tx1"/>
                </a:solidFill>
              </a:rPr>
              <a:t>“</a:t>
            </a:r>
            <a:endParaRPr lang="ar-EG" sz="36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في رعاية الله وآمنه</a:t>
            </a:r>
            <a:endParaRPr lang="ar-E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61474"/>
              </p:ext>
            </p:extLst>
          </p:nvPr>
        </p:nvGraphicFramePr>
        <p:xfrm>
          <a:off x="609600" y="2286000"/>
          <a:ext cx="7864475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803473"/>
            <a:ext cx="74840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 smtClean="0">
                <a:solidFill>
                  <a:schemeClr val="bg1"/>
                </a:solidFill>
              </a:rPr>
              <a:t>أنواع أسئلة الاختبار</a:t>
            </a:r>
            <a:endParaRPr lang="ar-EG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590800"/>
            <a:ext cx="7205133" cy="3124200"/>
          </a:xfrm>
        </p:spPr>
        <p:txBody>
          <a:bodyPr>
            <a:noAutofit/>
          </a:bodyPr>
          <a:lstStyle/>
          <a:p>
            <a:pPr marL="0" indent="457200" algn="justLow">
              <a:buNone/>
            </a:pPr>
            <a:r>
              <a:rPr lang="ar-SA" sz="3200" b="1" dirty="0">
                <a:solidFill>
                  <a:schemeClr val="tx1"/>
                </a:solidFill>
              </a:rPr>
              <a:t>يقيس المهارات الشفهية، كالقراءة والمحادثة والإلقاء </a:t>
            </a:r>
            <a:r>
              <a:rPr lang="ar-SA" sz="3200" b="1" dirty="0" smtClean="0">
                <a:solidFill>
                  <a:schemeClr val="tx1"/>
                </a:solidFill>
              </a:rPr>
              <a:t>والتجويد</a:t>
            </a:r>
            <a:r>
              <a:rPr lang="ar-EG" sz="3200" b="1" dirty="0" smtClean="0">
                <a:solidFill>
                  <a:schemeClr val="tx1"/>
                </a:solidFill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ونحوها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marL="0" indent="457200" algn="justLow">
              <a:buNone/>
            </a:pPr>
            <a:r>
              <a:rPr lang="ar-EG" sz="3200" b="1" dirty="0" smtClean="0">
                <a:solidFill>
                  <a:schemeClr val="tx1"/>
                </a:solidFill>
              </a:rPr>
              <a:t>يراعى فيه: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البدء بالأسئلة </a:t>
            </a:r>
            <a:r>
              <a:rPr lang="ar-SA" sz="3200" b="1" dirty="0" smtClean="0">
                <a:solidFill>
                  <a:schemeClr val="tx1"/>
                </a:solidFill>
              </a:rPr>
              <a:t>السهلة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الكلمات </a:t>
            </a:r>
            <a:r>
              <a:rPr lang="ar-SA" sz="3200" b="1" dirty="0" smtClean="0">
                <a:solidFill>
                  <a:schemeClr val="tx1"/>
                </a:solidFill>
              </a:rPr>
              <a:t>المشجعة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marL="0" indent="457200" algn="justLow">
              <a:buNone/>
            </a:pPr>
            <a:r>
              <a:rPr lang="ar-SA" sz="3200" dirty="0" smtClean="0"/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الأسئلة الشفهية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353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433" y="2667000"/>
            <a:ext cx="7205133" cy="3581400"/>
          </a:xfrm>
        </p:spPr>
        <p:txBody>
          <a:bodyPr>
            <a:noAutofit/>
          </a:bodyPr>
          <a:lstStyle/>
          <a:p>
            <a:pPr marL="0" indent="457200" algn="justLow">
              <a:buNone/>
            </a:pPr>
            <a:r>
              <a:rPr lang="ar-SA" sz="3200" b="1" dirty="0" smtClean="0">
                <a:solidFill>
                  <a:schemeClr val="tx1"/>
                </a:solidFill>
              </a:rPr>
              <a:t>أسئلة تحتاج </a:t>
            </a:r>
            <a:r>
              <a:rPr lang="ar-SA" sz="3200" b="1" dirty="0">
                <a:solidFill>
                  <a:schemeClr val="tx1"/>
                </a:solidFill>
              </a:rPr>
              <a:t>إلى إجابات إنشائية تعبيرية، يقاس من خلالها قدرة </a:t>
            </a:r>
            <a:r>
              <a:rPr lang="ar-SA" sz="3200" b="1" dirty="0" smtClean="0">
                <a:solidFill>
                  <a:schemeClr val="tx1"/>
                </a:solidFill>
              </a:rPr>
              <a:t>ا</a:t>
            </a:r>
            <a:r>
              <a:rPr lang="ar-EG" sz="3200" b="1" dirty="0" smtClean="0">
                <a:solidFill>
                  <a:schemeClr val="tx1"/>
                </a:solidFill>
              </a:rPr>
              <a:t>لمتعلم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على ترتيب الأفكار والتعبير عنها </a:t>
            </a:r>
            <a:r>
              <a:rPr lang="ar-SA" sz="3200" b="1" dirty="0" smtClean="0">
                <a:solidFill>
                  <a:schemeClr val="tx1"/>
                </a:solidFill>
              </a:rPr>
              <a:t>بألفاظه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marL="0" indent="444500" algn="justLow">
              <a:buNone/>
            </a:pPr>
            <a:r>
              <a:rPr lang="ar-SA" sz="3200" b="1" dirty="0">
                <a:solidFill>
                  <a:schemeClr val="tx1"/>
                </a:solidFill>
              </a:rPr>
              <a:t>وهناك نوعان من الاختبارات </a:t>
            </a:r>
            <a:r>
              <a:rPr lang="ar-SA" sz="3200" b="1" dirty="0" smtClean="0">
                <a:solidFill>
                  <a:schemeClr val="tx1"/>
                </a:solidFill>
              </a:rPr>
              <a:t>المقالية</a:t>
            </a:r>
            <a:r>
              <a:rPr lang="ar-EG" sz="3200" b="1" dirty="0" smtClean="0">
                <a:solidFill>
                  <a:schemeClr val="tx1"/>
                </a:solidFill>
              </a:rPr>
              <a:t>: </a:t>
            </a:r>
            <a:r>
              <a:rPr lang="ar-SA" sz="3200" b="1" dirty="0" smtClean="0">
                <a:solidFill>
                  <a:schemeClr val="tx1"/>
                </a:solidFill>
              </a:rPr>
              <a:t>أسئلة </a:t>
            </a:r>
            <a:r>
              <a:rPr lang="ar-SA" sz="3200" b="1" dirty="0">
                <a:solidFill>
                  <a:schemeClr val="tx1"/>
                </a:solidFill>
              </a:rPr>
              <a:t>الإجابات </a:t>
            </a:r>
            <a:r>
              <a:rPr lang="ar-SA" sz="3200" b="1" dirty="0" smtClean="0">
                <a:solidFill>
                  <a:schemeClr val="tx1"/>
                </a:solidFill>
              </a:rPr>
              <a:t>المقيدة</a:t>
            </a:r>
            <a:r>
              <a:rPr lang="ar-EG" sz="3200" b="1" dirty="0" smtClean="0">
                <a:solidFill>
                  <a:schemeClr val="tx1"/>
                </a:solidFill>
              </a:rPr>
              <a:t>، و</a:t>
            </a:r>
            <a:r>
              <a:rPr lang="ar-SA" sz="3200" b="1" dirty="0" smtClean="0">
                <a:solidFill>
                  <a:schemeClr val="tx1"/>
                </a:solidFill>
              </a:rPr>
              <a:t>أسئلة </a:t>
            </a:r>
            <a:r>
              <a:rPr lang="ar-SA" sz="3200" b="1" dirty="0">
                <a:solidFill>
                  <a:schemeClr val="tx1"/>
                </a:solidFill>
              </a:rPr>
              <a:t>الإجابات غير </a:t>
            </a:r>
            <a:r>
              <a:rPr lang="ar-SA" sz="3200" b="1" dirty="0" smtClean="0">
                <a:solidFill>
                  <a:schemeClr val="tx1"/>
                </a:solidFill>
              </a:rPr>
              <a:t>الم</a:t>
            </a:r>
            <a:r>
              <a:rPr lang="ar-EG" sz="3200" b="1" dirty="0" smtClean="0">
                <a:solidFill>
                  <a:schemeClr val="tx1"/>
                </a:solidFill>
              </a:rPr>
              <a:t>قيد</a:t>
            </a:r>
            <a:r>
              <a:rPr lang="ar-SA" sz="3200" b="1" dirty="0" smtClean="0">
                <a:solidFill>
                  <a:schemeClr val="tx1"/>
                </a:solidFill>
              </a:rPr>
              <a:t>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الأسئلة المقالية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859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433" y="2667000"/>
            <a:ext cx="7205133" cy="3581400"/>
          </a:xfrm>
        </p:spPr>
        <p:txBody>
          <a:bodyPr>
            <a:noAutofit/>
          </a:bodyPr>
          <a:lstStyle/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حرية تنظيم الإجابات المطلوبة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تكشف عن قدرة المتعلم في استخدام معارفه في حل مشكلات </a:t>
            </a:r>
            <a:r>
              <a:rPr lang="ar-SA" sz="3200" b="1" dirty="0" smtClean="0">
                <a:solidFill>
                  <a:schemeClr val="tx1"/>
                </a:solidFill>
              </a:rPr>
              <a:t>جديدة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ملاءمتها لقياس قدرات </a:t>
            </a:r>
            <a:r>
              <a:rPr lang="ar-SA" sz="3200" b="1" dirty="0" smtClean="0">
                <a:solidFill>
                  <a:schemeClr val="tx1"/>
                </a:solidFill>
              </a:rPr>
              <a:t>المتعلم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سهولة </a:t>
            </a:r>
            <a:r>
              <a:rPr lang="ar-SA" sz="3200" b="1" dirty="0" smtClean="0">
                <a:solidFill>
                  <a:schemeClr val="tx1"/>
                </a:solidFill>
              </a:rPr>
              <a:t>إعدادها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مزايا الأسئلة المقالية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1845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3048000"/>
            <a:ext cx="7205133" cy="2057400"/>
          </a:xfrm>
        </p:spPr>
        <p:txBody>
          <a:bodyPr>
            <a:noAutofit/>
          </a:bodyPr>
          <a:lstStyle/>
          <a:p>
            <a:pPr algn="justLow"/>
            <a:r>
              <a:rPr lang="ar-EG" sz="3200" b="1" dirty="0" smtClean="0">
                <a:solidFill>
                  <a:schemeClr val="tx1"/>
                </a:solidFill>
              </a:rPr>
              <a:t>عدم </a:t>
            </a:r>
            <a:r>
              <a:rPr lang="ar-SA" sz="3200" b="1" smtClean="0">
                <a:solidFill>
                  <a:schemeClr val="tx1"/>
                </a:solidFill>
              </a:rPr>
              <a:t>تغطية المقرر </a:t>
            </a:r>
            <a:r>
              <a:rPr lang="ar-SA" sz="3200" b="1" dirty="0">
                <a:solidFill>
                  <a:schemeClr val="tx1"/>
                </a:solidFill>
              </a:rPr>
              <a:t>كاملا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/>
            <a:r>
              <a:rPr lang="ar-SA" sz="3200" b="1" dirty="0" smtClean="0">
                <a:solidFill>
                  <a:schemeClr val="tx1"/>
                </a:solidFill>
              </a:rPr>
              <a:t>تأثر </a:t>
            </a:r>
            <a:r>
              <a:rPr lang="ar-SA" sz="3200" b="1" dirty="0">
                <a:solidFill>
                  <a:schemeClr val="tx1"/>
                </a:solidFill>
              </a:rPr>
              <a:t>تصحيح الإجابة </a:t>
            </a:r>
            <a:r>
              <a:rPr lang="ar-EG" sz="3200" b="1" dirty="0" smtClean="0">
                <a:solidFill>
                  <a:schemeClr val="tx1"/>
                </a:solidFill>
              </a:rPr>
              <a:t>ب</a:t>
            </a:r>
            <a:r>
              <a:rPr lang="ar-SA" sz="3200" b="1" dirty="0" smtClean="0">
                <a:solidFill>
                  <a:schemeClr val="tx1"/>
                </a:solidFill>
              </a:rPr>
              <a:t>الأهواء </a:t>
            </a:r>
            <a:r>
              <a:rPr lang="ar-SA" sz="3200" b="1" dirty="0">
                <a:solidFill>
                  <a:schemeClr val="tx1"/>
                </a:solidFill>
              </a:rPr>
              <a:t>الذاتية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/>
            <a:r>
              <a:rPr lang="ar-SA" sz="3200" b="1" dirty="0">
                <a:solidFill>
                  <a:schemeClr val="tx1"/>
                </a:solidFill>
              </a:rPr>
              <a:t>تحتاج إلى وقت وجهد كبيرين </a:t>
            </a:r>
            <a:r>
              <a:rPr lang="ar-SA" sz="3200" b="1" dirty="0" smtClean="0">
                <a:solidFill>
                  <a:schemeClr val="tx1"/>
                </a:solidFill>
              </a:rPr>
              <a:t>للتصحيح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عيوب الأسئلة المقالية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3610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3048000"/>
            <a:ext cx="7205133" cy="2057400"/>
          </a:xfrm>
        </p:spPr>
        <p:txBody>
          <a:bodyPr>
            <a:noAutofit/>
          </a:bodyPr>
          <a:lstStyle/>
          <a:p>
            <a:pPr marL="0" indent="542925" algn="justLow">
              <a:buNone/>
            </a:pPr>
            <a:r>
              <a:rPr lang="ar-SA" sz="3200" b="1" dirty="0">
                <a:solidFill>
                  <a:schemeClr val="tx1"/>
                </a:solidFill>
              </a:rPr>
              <a:t>يقصد بالأسئلة الموضوعية تلك التي تكون الاستجابة لها قصيرة، وإجاباتها محددة</a:t>
            </a:r>
            <a:r>
              <a:rPr lang="ar-EG" sz="3200" b="1" dirty="0" smtClean="0">
                <a:solidFill>
                  <a:schemeClr val="tx1"/>
                </a:solidFill>
              </a:rPr>
              <a:t>. منها: الصواب والخطأ، اختيار من متعدد، الإكمال، المزاوجة، </a:t>
            </a:r>
            <a:r>
              <a:rPr lang="ar-EG" sz="3200" b="1" dirty="0" smtClean="0">
                <a:solidFill>
                  <a:schemeClr val="tx1"/>
                </a:solidFill>
              </a:rPr>
              <a:t>التصنيف.</a:t>
            </a:r>
            <a:endParaRPr lang="ar-EG" sz="3200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الأسئلة الموضوعية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7571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مزايا الأسئلة الموضوعية</a:t>
            </a:r>
            <a:endParaRPr lang="ar-EG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00477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5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عيوب الأسئلة الموضوعية</a:t>
            </a:r>
            <a:endParaRPr lang="ar-EG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45483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22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aveform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1541</TotalTime>
  <Words>404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Waveform</vt:lpstr>
      <vt:lpstr>Office Theme</vt:lpstr>
      <vt:lpstr>2_Waveform</vt:lpstr>
      <vt:lpstr>أنواع الاختبارات التحصيلية</vt:lpstr>
      <vt:lpstr>PowerPoint Presentation</vt:lpstr>
      <vt:lpstr>الأسئلة الشفهية</vt:lpstr>
      <vt:lpstr>الأسئلة المقالية</vt:lpstr>
      <vt:lpstr>مزايا الأسئلة المقالية</vt:lpstr>
      <vt:lpstr>عيوب الأسئلة المقالية</vt:lpstr>
      <vt:lpstr>الأسئلة الموضوعية</vt:lpstr>
      <vt:lpstr>مزايا الأسئلة الموضوعية</vt:lpstr>
      <vt:lpstr>عيوب الأسئلة الموضوعية</vt:lpstr>
      <vt:lpstr>أسئلة الصواب والخطأ</vt:lpstr>
      <vt:lpstr>أسئلة اختيار من متعدد</vt:lpstr>
      <vt:lpstr>أسئلة الإكمال</vt:lpstr>
      <vt:lpstr>أسئلة المزاوجة</vt:lpstr>
      <vt:lpstr>نصائح لإعداد الاختبار التحصيلي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تعليم الطفل الارقام  والعد</dc:title>
  <dc:creator>EDU</dc:creator>
  <cp:lastModifiedBy>EDU</cp:lastModifiedBy>
  <cp:revision>191</cp:revision>
  <dcterms:created xsi:type="dcterms:W3CDTF">2006-08-16T00:00:00Z</dcterms:created>
  <dcterms:modified xsi:type="dcterms:W3CDTF">2020-04-08T08:30:17Z</dcterms:modified>
</cp:coreProperties>
</file>